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85" r:id="rId4"/>
    <p:sldId id="286" r:id="rId5"/>
    <p:sldId id="287" r:id="rId6"/>
    <p:sldId id="288" r:id="rId7"/>
    <p:sldId id="289" r:id="rId8"/>
    <p:sldId id="290" r:id="rId9"/>
    <p:sldId id="291" r:id="rId10"/>
    <p:sldId id="292" r:id="rId11"/>
    <p:sldId id="266" r:id="rId12"/>
    <p:sldId id="267" r:id="rId13"/>
    <p:sldId id="280" r:id="rId14"/>
  </p:sldIdLst>
  <p:sldSz cx="18288000" cy="10287000"/>
  <p:notesSz cx="6858000" cy="91440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biawhQZnPRc3zct6U56S5wz3E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E2411-CB4E-471C-BB47-79733B184FCE}" v="46" dt="2025-03-27T13:42:54.964"/>
  </p1510:revLst>
</p1510:revInfo>
</file>

<file path=ppt/tableStyles.xml><?xml version="1.0" encoding="utf-8"?>
<a:tblStyleLst xmlns:a="http://schemas.openxmlformats.org/drawingml/2006/main" def="{6EEA834E-8792-4709-A71C-3463534D3C1B}">
  <a:tblStyle styleId="{6EEA834E-8792-4709-A71C-3463534D3C1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E842C33-C2A0-4661-8BF7-376E2C309BC6}"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1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Faiferlick" userId="bdbff912240eda73" providerId="LiveId" clId="{B5AE2411-CB4E-471C-BB47-79733B184FCE}"/>
    <pc:docChg chg="undo custSel addSld delSld modSld sldOrd">
      <pc:chgData name="Jordan Faiferlick" userId="bdbff912240eda73" providerId="LiveId" clId="{B5AE2411-CB4E-471C-BB47-79733B184FCE}" dt="2025-03-27T13:43:59.445" v="347" actId="14100"/>
      <pc:docMkLst>
        <pc:docMk/>
      </pc:docMkLst>
      <pc:sldChg chg="addSp modSp mod">
        <pc:chgData name="Jordan Faiferlick" userId="bdbff912240eda73" providerId="LiveId" clId="{B5AE2411-CB4E-471C-BB47-79733B184FCE}" dt="2025-03-27T13:11:03.657" v="4" actId="255"/>
        <pc:sldMkLst>
          <pc:docMk/>
          <pc:sldMk cId="0" sldId="256"/>
        </pc:sldMkLst>
        <pc:spChg chg="add mod">
          <ac:chgData name="Jordan Faiferlick" userId="bdbff912240eda73" providerId="LiveId" clId="{B5AE2411-CB4E-471C-BB47-79733B184FCE}" dt="2025-03-27T13:11:03.657" v="4" actId="255"/>
          <ac:spMkLst>
            <pc:docMk/>
            <pc:sldMk cId="0" sldId="256"/>
            <ac:spMk id="2" creationId="{C9A17984-A3AD-276A-87F9-8F7A281A5908}"/>
          </ac:spMkLst>
        </pc:spChg>
      </pc:sldChg>
      <pc:sldChg chg="addSp delSp modSp del mod chgLayout">
        <pc:chgData name="Jordan Faiferlick" userId="bdbff912240eda73" providerId="LiveId" clId="{B5AE2411-CB4E-471C-BB47-79733B184FCE}" dt="2025-03-27T13:14:09.805" v="36" actId="2696"/>
        <pc:sldMkLst>
          <pc:docMk/>
          <pc:sldMk cId="0" sldId="257"/>
        </pc:sldMkLst>
        <pc:spChg chg="add del mod">
          <ac:chgData name="Jordan Faiferlick" userId="bdbff912240eda73" providerId="LiveId" clId="{B5AE2411-CB4E-471C-BB47-79733B184FCE}" dt="2025-03-27T13:13:45.439" v="31" actId="478"/>
          <ac:spMkLst>
            <pc:docMk/>
            <pc:sldMk cId="0" sldId="257"/>
            <ac:spMk id="2" creationId="{9057573B-4B4D-5114-F9E2-B48D2177C1B1}"/>
          </ac:spMkLst>
        </pc:spChg>
        <pc:spChg chg="add del mod">
          <ac:chgData name="Jordan Faiferlick" userId="bdbff912240eda73" providerId="LiveId" clId="{B5AE2411-CB4E-471C-BB47-79733B184FCE}" dt="2025-03-27T13:13:47.069" v="32" actId="478"/>
          <ac:spMkLst>
            <pc:docMk/>
            <pc:sldMk cId="0" sldId="257"/>
            <ac:spMk id="3" creationId="{C4D8B318-16D8-2364-8D25-65E762CE7546}"/>
          </ac:spMkLst>
        </pc:spChg>
        <pc:spChg chg="add del mod ord">
          <ac:chgData name="Jordan Faiferlick" userId="bdbff912240eda73" providerId="LiveId" clId="{B5AE2411-CB4E-471C-BB47-79733B184FCE}" dt="2025-03-27T13:13:12.216" v="23" actId="700"/>
          <ac:spMkLst>
            <pc:docMk/>
            <pc:sldMk cId="0" sldId="257"/>
            <ac:spMk id="5" creationId="{AF34CC6F-08BF-5C84-FBA9-D939A6AEE514}"/>
          </ac:spMkLst>
        </pc:spChg>
        <pc:spChg chg="topLvl">
          <ac:chgData name="Jordan Faiferlick" userId="bdbff912240eda73" providerId="LiveId" clId="{B5AE2411-CB4E-471C-BB47-79733B184FCE}" dt="2025-03-27T13:11:36.626" v="9" actId="21"/>
          <ac:spMkLst>
            <pc:docMk/>
            <pc:sldMk cId="0" sldId="257"/>
            <ac:spMk id="48" creationId="{00000000-0000-0000-0000-000000000000}"/>
          </ac:spMkLst>
        </pc:spChg>
        <pc:spChg chg="del mod topLvl">
          <ac:chgData name="Jordan Faiferlick" userId="bdbff912240eda73" providerId="LiveId" clId="{B5AE2411-CB4E-471C-BB47-79733B184FCE}" dt="2025-03-27T13:11:36.626" v="9" actId="21"/>
          <ac:spMkLst>
            <pc:docMk/>
            <pc:sldMk cId="0" sldId="257"/>
            <ac:spMk id="49" creationId="{00000000-0000-0000-0000-000000000000}"/>
          </ac:spMkLst>
        </pc:spChg>
        <pc:grpChg chg="del">
          <ac:chgData name="Jordan Faiferlick" userId="bdbff912240eda73" providerId="LiveId" clId="{B5AE2411-CB4E-471C-BB47-79733B184FCE}" dt="2025-03-27T13:11:36.626" v="9" actId="21"/>
          <ac:grpSpMkLst>
            <pc:docMk/>
            <pc:sldMk cId="0" sldId="257"/>
            <ac:grpSpMk id="47" creationId="{00000000-0000-0000-0000-000000000000}"/>
          </ac:grpSpMkLst>
        </pc:grpChg>
        <pc:picChg chg="add del mod">
          <ac:chgData name="Jordan Faiferlick" userId="bdbff912240eda73" providerId="LiveId" clId="{B5AE2411-CB4E-471C-BB47-79733B184FCE}" dt="2025-03-27T13:13:43.691" v="29" actId="478"/>
          <ac:picMkLst>
            <pc:docMk/>
            <pc:sldMk cId="0" sldId="257"/>
            <ac:picMk id="4" creationId="{745810A8-0893-B3A4-423A-DD3B73EA0822}"/>
          </ac:picMkLst>
        </pc:picChg>
      </pc:sldChg>
      <pc:sldChg chg="addSp delSp modSp mod ord">
        <pc:chgData name="Jordan Faiferlick" userId="bdbff912240eda73" providerId="LiveId" clId="{B5AE2411-CB4E-471C-BB47-79733B184FCE}" dt="2025-03-27T13:16:05.170" v="56" actId="2711"/>
        <pc:sldMkLst>
          <pc:docMk/>
          <pc:sldMk cId="0" sldId="258"/>
        </pc:sldMkLst>
        <pc:spChg chg="add mod">
          <ac:chgData name="Jordan Faiferlick" userId="bdbff912240eda73" providerId="LiveId" clId="{B5AE2411-CB4E-471C-BB47-79733B184FCE}" dt="2025-03-27T13:13:22.407" v="24"/>
          <ac:spMkLst>
            <pc:docMk/>
            <pc:sldMk cId="0" sldId="258"/>
            <ac:spMk id="2" creationId="{1260C990-BC02-DE2D-4D92-7A4CEF60E799}"/>
          </ac:spMkLst>
        </pc:spChg>
        <pc:spChg chg="add mod">
          <ac:chgData name="Jordan Faiferlick" userId="bdbff912240eda73" providerId="LiveId" clId="{B5AE2411-CB4E-471C-BB47-79733B184FCE}" dt="2025-03-27T13:13:26.221" v="25"/>
          <ac:spMkLst>
            <pc:docMk/>
            <pc:sldMk cId="0" sldId="258"/>
            <ac:spMk id="3" creationId="{2DE1F678-D30C-9792-A448-7F9F605C0A79}"/>
          </ac:spMkLst>
        </pc:spChg>
        <pc:spChg chg="add mod">
          <ac:chgData name="Jordan Faiferlick" userId="bdbff912240eda73" providerId="LiveId" clId="{B5AE2411-CB4E-471C-BB47-79733B184FCE}" dt="2025-03-27T13:16:05.170" v="56" actId="2711"/>
          <ac:spMkLst>
            <pc:docMk/>
            <pc:sldMk cId="0" sldId="258"/>
            <ac:spMk id="4" creationId="{BA005C2E-1A09-35F0-3EE9-6ACC1EF40017}"/>
          </ac:spMkLst>
        </pc:spChg>
        <pc:spChg chg="del">
          <ac:chgData name="Jordan Faiferlick" userId="bdbff912240eda73" providerId="LiveId" clId="{B5AE2411-CB4E-471C-BB47-79733B184FCE}" dt="2025-03-27T13:13:22.407" v="24"/>
          <ac:spMkLst>
            <pc:docMk/>
            <pc:sldMk cId="0" sldId="258"/>
            <ac:spMk id="68" creationId="{00000000-0000-0000-0000-000000000000}"/>
          </ac:spMkLst>
        </pc:spChg>
        <pc:picChg chg="add mod">
          <ac:chgData name="Jordan Faiferlick" userId="bdbff912240eda73" providerId="LiveId" clId="{B5AE2411-CB4E-471C-BB47-79733B184FCE}" dt="2025-03-27T13:13:40.595" v="27"/>
          <ac:picMkLst>
            <pc:docMk/>
            <pc:sldMk cId="0" sldId="258"/>
            <ac:picMk id="5" creationId="{54F8CAA4-8795-34C8-D1A4-6C41A1DF6534}"/>
          </ac:picMkLst>
        </pc:picChg>
      </pc:sldChg>
      <pc:sldChg chg="del">
        <pc:chgData name="Jordan Faiferlick" userId="bdbff912240eda73" providerId="LiveId" clId="{B5AE2411-CB4E-471C-BB47-79733B184FCE}" dt="2025-03-27T13:17:39.452" v="79" actId="2696"/>
        <pc:sldMkLst>
          <pc:docMk/>
          <pc:sldMk cId="0" sldId="262"/>
        </pc:sldMkLst>
      </pc:sldChg>
      <pc:sldChg chg="del">
        <pc:chgData name="Jordan Faiferlick" userId="bdbff912240eda73" providerId="LiveId" clId="{B5AE2411-CB4E-471C-BB47-79733B184FCE}" dt="2025-03-27T13:17:42.307" v="80" actId="2696"/>
        <pc:sldMkLst>
          <pc:docMk/>
          <pc:sldMk cId="0" sldId="265"/>
        </pc:sldMkLst>
      </pc:sldChg>
      <pc:sldChg chg="addSp delSp modSp add mod setBg modClrScheme chgLayout">
        <pc:chgData name="Jordan Faiferlick" userId="bdbff912240eda73" providerId="LiveId" clId="{B5AE2411-CB4E-471C-BB47-79733B184FCE}" dt="2025-03-27T13:43:59.445" v="347" actId="14100"/>
        <pc:sldMkLst>
          <pc:docMk/>
          <pc:sldMk cId="0" sldId="266"/>
        </pc:sldMkLst>
        <pc:spChg chg="add del mod ord">
          <ac:chgData name="Jordan Faiferlick" userId="bdbff912240eda73" providerId="LiveId" clId="{B5AE2411-CB4E-471C-BB47-79733B184FCE}" dt="2025-03-27T13:41:16.579" v="331" actId="700"/>
          <ac:spMkLst>
            <pc:docMk/>
            <pc:sldMk cId="0" sldId="266"/>
            <ac:spMk id="2" creationId="{20EE54AC-536F-6319-B6A9-8056A634FC10}"/>
          </ac:spMkLst>
        </pc:spChg>
        <pc:spChg chg="add del mod ord">
          <ac:chgData name="Jordan Faiferlick" userId="bdbff912240eda73" providerId="LiveId" clId="{B5AE2411-CB4E-471C-BB47-79733B184FCE}" dt="2025-03-27T13:42:17.922" v="337" actId="21"/>
          <ac:spMkLst>
            <pc:docMk/>
            <pc:sldMk cId="0" sldId="266"/>
            <ac:spMk id="3" creationId="{0ED8F815-1A4F-AC88-0FC7-AE8CB831DEB7}"/>
          </ac:spMkLst>
        </pc:spChg>
        <pc:spChg chg="add del mod">
          <ac:chgData name="Jordan Faiferlick" userId="bdbff912240eda73" providerId="LiveId" clId="{B5AE2411-CB4E-471C-BB47-79733B184FCE}" dt="2025-03-27T13:43:02.198" v="340" actId="21"/>
          <ac:spMkLst>
            <pc:docMk/>
            <pc:sldMk cId="0" sldId="266"/>
            <ac:spMk id="4" creationId="{0ED8F815-1A4F-AC88-0FC7-AE8CB831DEB7}"/>
          </ac:spMkLst>
        </pc:spChg>
        <pc:graphicFrameChg chg="mod modGraphic">
          <ac:chgData name="Jordan Faiferlick" userId="bdbff912240eda73" providerId="LiveId" clId="{B5AE2411-CB4E-471C-BB47-79733B184FCE}" dt="2025-03-27T13:43:59.445" v="347" actId="14100"/>
          <ac:graphicFrameMkLst>
            <pc:docMk/>
            <pc:sldMk cId="0" sldId="266"/>
            <ac:graphicFrameMk id="152" creationId="{00000000-0000-0000-0000-000000000000}"/>
          </ac:graphicFrameMkLst>
        </pc:graphicFrameChg>
        <pc:picChg chg="add mod ord">
          <ac:chgData name="Jordan Faiferlick" userId="bdbff912240eda73" providerId="LiveId" clId="{B5AE2411-CB4E-471C-BB47-79733B184FCE}" dt="2025-03-27T13:43:47.779" v="345" actId="167"/>
          <ac:picMkLst>
            <pc:docMk/>
            <pc:sldMk cId="0" sldId="266"/>
            <ac:picMk id="6" creationId="{A155C52C-9F23-B390-9FCB-86E59F3AFC66}"/>
          </ac:picMkLst>
        </pc:picChg>
      </pc:sldChg>
      <pc:sldChg chg="delSp add mod">
        <pc:chgData name="Jordan Faiferlick" userId="bdbff912240eda73" providerId="LiveId" clId="{B5AE2411-CB4E-471C-BB47-79733B184FCE}" dt="2025-03-27T13:43:12.743" v="341" actId="21"/>
        <pc:sldMkLst>
          <pc:docMk/>
          <pc:sldMk cId="0" sldId="267"/>
        </pc:sldMkLst>
        <pc:spChg chg="del">
          <ac:chgData name="Jordan Faiferlick" userId="bdbff912240eda73" providerId="LiveId" clId="{B5AE2411-CB4E-471C-BB47-79733B184FCE}" dt="2025-03-27T13:43:12.743" v="341" actId="21"/>
          <ac:spMkLst>
            <pc:docMk/>
            <pc:sldMk cId="0" sldId="267"/>
            <ac:spMk id="158" creationId="{00000000-0000-0000-0000-000000000000}"/>
          </ac:spMkLst>
        </pc:spChg>
      </pc:sldChg>
      <pc:sldChg chg="del">
        <pc:chgData name="Jordan Faiferlick" userId="bdbff912240eda73" providerId="LiveId" clId="{B5AE2411-CB4E-471C-BB47-79733B184FCE}" dt="2025-03-27T13:17:49.110" v="81" actId="2696"/>
        <pc:sldMkLst>
          <pc:docMk/>
          <pc:sldMk cId="0" sldId="284"/>
        </pc:sldMkLst>
      </pc:sldChg>
      <pc:sldChg chg="addSp delSp modSp add mod">
        <pc:chgData name="Jordan Faiferlick" userId="bdbff912240eda73" providerId="LiveId" clId="{B5AE2411-CB4E-471C-BB47-79733B184FCE}" dt="2025-03-27T13:17:32.045" v="78"/>
        <pc:sldMkLst>
          <pc:docMk/>
          <pc:sldMk cId="3055562484" sldId="285"/>
        </pc:sldMkLst>
        <pc:spChg chg="mod">
          <ac:chgData name="Jordan Faiferlick" userId="bdbff912240eda73" providerId="LiveId" clId="{B5AE2411-CB4E-471C-BB47-79733B184FCE}" dt="2025-03-27T13:14:26.022" v="42"/>
          <ac:spMkLst>
            <pc:docMk/>
            <pc:sldMk cId="3055562484" sldId="285"/>
            <ac:spMk id="2" creationId="{A708B97E-37CF-88C9-BAD6-A65CFA391CA5}"/>
          </ac:spMkLst>
        </pc:spChg>
        <pc:spChg chg="add del mod">
          <ac:chgData name="Jordan Faiferlick" userId="bdbff912240eda73" providerId="LiveId" clId="{B5AE2411-CB4E-471C-BB47-79733B184FCE}" dt="2025-03-27T13:16:20.604" v="60" actId="478"/>
          <ac:spMkLst>
            <pc:docMk/>
            <pc:sldMk cId="3055562484" sldId="285"/>
            <ac:spMk id="3" creationId="{0850AE94-02D0-565B-A976-BEAC234525F1}"/>
          </ac:spMkLst>
        </pc:spChg>
        <pc:spChg chg="del">
          <ac:chgData name="Jordan Faiferlick" userId="bdbff912240eda73" providerId="LiveId" clId="{B5AE2411-CB4E-471C-BB47-79733B184FCE}" dt="2025-03-27T13:14:13.495" v="38" actId="478"/>
          <ac:spMkLst>
            <pc:docMk/>
            <pc:sldMk cId="3055562484" sldId="285"/>
            <ac:spMk id="4" creationId="{1A3FDB47-932F-B647-3F0E-CCC52C491619}"/>
          </ac:spMkLst>
        </pc:spChg>
        <pc:spChg chg="add mod">
          <ac:chgData name="Jordan Faiferlick" userId="bdbff912240eda73" providerId="LiveId" clId="{B5AE2411-CB4E-471C-BB47-79733B184FCE}" dt="2025-03-27T13:17:08.408" v="71" actId="1076"/>
          <ac:spMkLst>
            <pc:docMk/>
            <pc:sldMk cId="3055562484" sldId="285"/>
            <ac:spMk id="6" creationId="{DFB5B640-637B-82C7-E08E-F76809A4FD0F}"/>
          </ac:spMkLst>
        </pc:spChg>
        <pc:picChg chg="del">
          <ac:chgData name="Jordan Faiferlick" userId="bdbff912240eda73" providerId="LiveId" clId="{B5AE2411-CB4E-471C-BB47-79733B184FCE}" dt="2025-03-27T13:14:12.393" v="37" actId="478"/>
          <ac:picMkLst>
            <pc:docMk/>
            <pc:sldMk cId="3055562484" sldId="285"/>
            <ac:picMk id="5" creationId="{94436795-100D-E525-3ACB-4F26524F8C4F}"/>
          </ac:picMkLst>
        </pc:picChg>
        <pc:picChg chg="add del mod">
          <ac:chgData name="Jordan Faiferlick" userId="bdbff912240eda73" providerId="LiveId" clId="{B5AE2411-CB4E-471C-BB47-79733B184FCE}" dt="2025-03-27T13:17:28.714" v="77" actId="478"/>
          <ac:picMkLst>
            <pc:docMk/>
            <pc:sldMk cId="3055562484" sldId="285"/>
            <ac:picMk id="7" creationId="{F4A51F12-669A-EDAA-411B-3DD03A5B2AB6}"/>
          </ac:picMkLst>
        </pc:picChg>
        <pc:picChg chg="add mod">
          <ac:chgData name="Jordan Faiferlick" userId="bdbff912240eda73" providerId="LiveId" clId="{B5AE2411-CB4E-471C-BB47-79733B184FCE}" dt="2025-03-27T13:17:32.045" v="78"/>
          <ac:picMkLst>
            <pc:docMk/>
            <pc:sldMk cId="3055562484" sldId="285"/>
            <ac:picMk id="8" creationId="{A036E39B-DBB6-D914-1F5F-471C9320B0CC}"/>
          </ac:picMkLst>
        </pc:picChg>
      </pc:sldChg>
      <pc:sldChg chg="addSp delSp modSp add mod">
        <pc:chgData name="Jordan Faiferlick" userId="bdbff912240eda73" providerId="LiveId" clId="{B5AE2411-CB4E-471C-BB47-79733B184FCE}" dt="2025-03-27T13:20:50.988" v="117" actId="1076"/>
        <pc:sldMkLst>
          <pc:docMk/>
          <pc:sldMk cId="1297712386" sldId="286"/>
        </pc:sldMkLst>
        <pc:spChg chg="mod">
          <ac:chgData name="Jordan Faiferlick" userId="bdbff912240eda73" providerId="LiveId" clId="{B5AE2411-CB4E-471C-BB47-79733B184FCE}" dt="2025-03-27T13:19:09.217" v="93"/>
          <ac:spMkLst>
            <pc:docMk/>
            <pc:sldMk cId="1297712386" sldId="286"/>
            <ac:spMk id="2" creationId="{1C6BDB0F-0C12-3B6E-00A9-979263EEED5B}"/>
          </ac:spMkLst>
        </pc:spChg>
        <pc:spChg chg="add mod">
          <ac:chgData name="Jordan Faiferlick" userId="bdbff912240eda73" providerId="LiveId" clId="{B5AE2411-CB4E-471C-BB47-79733B184FCE}" dt="2025-03-27T13:20:50.988" v="117" actId="1076"/>
          <ac:spMkLst>
            <pc:docMk/>
            <pc:sldMk cId="1297712386" sldId="286"/>
            <ac:spMk id="4" creationId="{7DE3EFC1-26C2-5DA3-88BF-5066F8F05244}"/>
          </ac:spMkLst>
        </pc:spChg>
        <pc:spChg chg="del">
          <ac:chgData name="Jordan Faiferlick" userId="bdbff912240eda73" providerId="LiveId" clId="{B5AE2411-CB4E-471C-BB47-79733B184FCE}" dt="2025-03-27T13:18:30.118" v="87" actId="478"/>
          <ac:spMkLst>
            <pc:docMk/>
            <pc:sldMk cId="1297712386" sldId="286"/>
            <ac:spMk id="6" creationId="{A3C65878-8CFA-D465-B0AD-E50D7972F467}"/>
          </ac:spMkLst>
        </pc:spChg>
        <pc:picChg chg="add del mod">
          <ac:chgData name="Jordan Faiferlick" userId="bdbff912240eda73" providerId="LiveId" clId="{B5AE2411-CB4E-471C-BB47-79733B184FCE}" dt="2025-03-27T13:19:04.291" v="92" actId="478"/>
          <ac:picMkLst>
            <pc:docMk/>
            <pc:sldMk cId="1297712386" sldId="286"/>
            <ac:picMk id="3" creationId="{FEBFBFE0-3E52-A65F-C75C-64468BCA9356}"/>
          </ac:picMkLst>
        </pc:picChg>
        <pc:picChg chg="add mod">
          <ac:chgData name="Jordan Faiferlick" userId="bdbff912240eda73" providerId="LiveId" clId="{B5AE2411-CB4E-471C-BB47-79733B184FCE}" dt="2025-03-27T13:20:46.943" v="116" actId="1076"/>
          <ac:picMkLst>
            <pc:docMk/>
            <pc:sldMk cId="1297712386" sldId="286"/>
            <ac:picMk id="5" creationId="{95D7D5FD-1642-A7B4-3C65-7B733604530D}"/>
          </ac:picMkLst>
        </pc:picChg>
        <pc:picChg chg="del mod">
          <ac:chgData name="Jordan Faiferlick" userId="bdbff912240eda73" providerId="LiveId" clId="{B5AE2411-CB4E-471C-BB47-79733B184FCE}" dt="2025-03-27T13:18:28.860" v="86" actId="478"/>
          <ac:picMkLst>
            <pc:docMk/>
            <pc:sldMk cId="1297712386" sldId="286"/>
            <ac:picMk id="8" creationId="{58347957-521D-3D64-97DC-BD8E83E8A66A}"/>
          </ac:picMkLst>
        </pc:picChg>
      </pc:sldChg>
      <pc:sldChg chg="addSp delSp modSp add mod">
        <pc:chgData name="Jordan Faiferlick" userId="bdbff912240eda73" providerId="LiveId" clId="{B5AE2411-CB4E-471C-BB47-79733B184FCE}" dt="2025-03-27T13:23:13.422" v="142" actId="1076"/>
        <pc:sldMkLst>
          <pc:docMk/>
          <pc:sldMk cId="457721454" sldId="287"/>
        </pc:sldMkLst>
        <pc:spChg chg="mod">
          <ac:chgData name="Jordan Faiferlick" userId="bdbff912240eda73" providerId="LiveId" clId="{B5AE2411-CB4E-471C-BB47-79733B184FCE}" dt="2025-03-27T13:21:09.071" v="119" actId="14100"/>
          <ac:spMkLst>
            <pc:docMk/>
            <pc:sldMk cId="457721454" sldId="287"/>
            <ac:spMk id="2" creationId="{5D09A35D-E3F4-F85F-B010-C8C68E7A5F48}"/>
          </ac:spMkLst>
        </pc:spChg>
        <pc:spChg chg="add mod">
          <ac:chgData name="Jordan Faiferlick" userId="bdbff912240eda73" providerId="LiveId" clId="{B5AE2411-CB4E-471C-BB47-79733B184FCE}" dt="2025-03-27T13:23:06.472" v="140" actId="1076"/>
          <ac:spMkLst>
            <pc:docMk/>
            <pc:sldMk cId="457721454" sldId="287"/>
            <ac:spMk id="4" creationId="{2F4A6C14-C7B3-D208-DCBB-558CD6DC9287}"/>
          </ac:spMkLst>
        </pc:spChg>
        <pc:picChg chg="del mod">
          <ac:chgData name="Jordan Faiferlick" userId="bdbff912240eda73" providerId="LiveId" clId="{B5AE2411-CB4E-471C-BB47-79733B184FCE}" dt="2025-03-27T13:22:31.010" v="135" actId="478"/>
          <ac:picMkLst>
            <pc:docMk/>
            <pc:sldMk cId="457721454" sldId="287"/>
            <ac:picMk id="3" creationId="{EA4FBD54-F943-DE73-F0AD-BE30837BFC0D}"/>
          </ac:picMkLst>
        </pc:picChg>
        <pc:picChg chg="add mod">
          <ac:chgData name="Jordan Faiferlick" userId="bdbff912240eda73" providerId="LiveId" clId="{B5AE2411-CB4E-471C-BB47-79733B184FCE}" dt="2025-03-27T13:23:13.422" v="142" actId="1076"/>
          <ac:picMkLst>
            <pc:docMk/>
            <pc:sldMk cId="457721454" sldId="287"/>
            <ac:picMk id="5" creationId="{75DB4C46-CA18-2B4A-4DD3-8D15E0D0249C}"/>
          </ac:picMkLst>
        </pc:picChg>
      </pc:sldChg>
      <pc:sldChg chg="addSp delSp modSp add mod">
        <pc:chgData name="Jordan Faiferlick" userId="bdbff912240eda73" providerId="LiveId" clId="{B5AE2411-CB4E-471C-BB47-79733B184FCE}" dt="2025-03-27T13:30:03.391" v="217" actId="2710"/>
        <pc:sldMkLst>
          <pc:docMk/>
          <pc:sldMk cId="1536555849" sldId="288"/>
        </pc:sldMkLst>
        <pc:spChg chg="mod">
          <ac:chgData name="Jordan Faiferlick" userId="bdbff912240eda73" providerId="LiveId" clId="{B5AE2411-CB4E-471C-BB47-79733B184FCE}" dt="2025-03-27T13:23:32.443" v="144"/>
          <ac:spMkLst>
            <pc:docMk/>
            <pc:sldMk cId="1536555849" sldId="288"/>
            <ac:spMk id="2" creationId="{58866A8C-D7EB-D715-1382-BDC433B3C917}"/>
          </ac:spMkLst>
        </pc:spChg>
        <pc:spChg chg="del">
          <ac:chgData name="Jordan Faiferlick" userId="bdbff912240eda73" providerId="LiveId" clId="{B5AE2411-CB4E-471C-BB47-79733B184FCE}" dt="2025-03-27T13:23:52.286" v="146" actId="478"/>
          <ac:spMkLst>
            <pc:docMk/>
            <pc:sldMk cId="1536555849" sldId="288"/>
            <ac:spMk id="4" creationId="{ECFFBC82-478E-FB9B-425A-DFD51669CA93}"/>
          </ac:spMkLst>
        </pc:spChg>
        <pc:spChg chg="add mod">
          <ac:chgData name="Jordan Faiferlick" userId="bdbff912240eda73" providerId="LiveId" clId="{B5AE2411-CB4E-471C-BB47-79733B184FCE}" dt="2025-03-27T13:30:03.391" v="217" actId="2710"/>
          <ac:spMkLst>
            <pc:docMk/>
            <pc:sldMk cId="1536555849" sldId="288"/>
            <ac:spMk id="9" creationId="{59A24E27-D109-7B03-8275-42DAACC2DDDA}"/>
          </ac:spMkLst>
        </pc:spChg>
        <pc:picChg chg="add mod">
          <ac:chgData name="Jordan Faiferlick" userId="bdbff912240eda73" providerId="LiveId" clId="{B5AE2411-CB4E-471C-BB47-79733B184FCE}" dt="2025-03-27T13:27:08.266" v="189" actId="14100"/>
          <ac:picMkLst>
            <pc:docMk/>
            <pc:sldMk cId="1536555849" sldId="288"/>
            <ac:picMk id="3" creationId="{F5BB14D3-59D2-9798-8645-764D7B69B790}"/>
          </ac:picMkLst>
        </pc:picChg>
        <pc:picChg chg="del">
          <ac:chgData name="Jordan Faiferlick" userId="bdbff912240eda73" providerId="LiveId" clId="{B5AE2411-CB4E-471C-BB47-79733B184FCE}" dt="2025-03-27T13:23:48.111" v="145" actId="478"/>
          <ac:picMkLst>
            <pc:docMk/>
            <pc:sldMk cId="1536555849" sldId="288"/>
            <ac:picMk id="5" creationId="{9E4B9106-D4D8-8D38-1919-4A8CF1315ED5}"/>
          </ac:picMkLst>
        </pc:picChg>
        <pc:picChg chg="add del mod ord">
          <ac:chgData name="Jordan Faiferlick" userId="bdbff912240eda73" providerId="LiveId" clId="{B5AE2411-CB4E-471C-BB47-79733B184FCE}" dt="2025-03-27T13:25:21.642" v="171" actId="21"/>
          <ac:picMkLst>
            <pc:docMk/>
            <pc:sldMk cId="1536555849" sldId="288"/>
            <ac:picMk id="6" creationId="{66A32088-509C-3E84-3831-F8A9EE8326C2}"/>
          </ac:picMkLst>
        </pc:picChg>
        <pc:picChg chg="add mod">
          <ac:chgData name="Jordan Faiferlick" userId="bdbff912240eda73" providerId="LiveId" clId="{B5AE2411-CB4E-471C-BB47-79733B184FCE}" dt="2025-03-27T13:27:16.023" v="190" actId="1076"/>
          <ac:picMkLst>
            <pc:docMk/>
            <pc:sldMk cId="1536555849" sldId="288"/>
            <ac:picMk id="8" creationId="{92EBB117-AA8F-1EF1-91A1-DDE101043CD9}"/>
          </ac:picMkLst>
        </pc:picChg>
      </pc:sldChg>
      <pc:sldChg chg="addSp delSp modSp add mod">
        <pc:chgData name="Jordan Faiferlick" userId="bdbff912240eda73" providerId="LiveId" clId="{B5AE2411-CB4E-471C-BB47-79733B184FCE}" dt="2025-03-27T13:31:40.733" v="220" actId="1076"/>
        <pc:sldMkLst>
          <pc:docMk/>
          <pc:sldMk cId="894692780" sldId="289"/>
        </pc:sldMkLst>
        <pc:spChg chg="mod">
          <ac:chgData name="Jordan Faiferlick" userId="bdbff912240eda73" providerId="LiveId" clId="{B5AE2411-CB4E-471C-BB47-79733B184FCE}" dt="2025-03-27T13:28:14.123" v="196"/>
          <ac:spMkLst>
            <pc:docMk/>
            <pc:sldMk cId="894692780" sldId="289"/>
            <ac:spMk id="2" creationId="{83300218-A24F-419A-9F19-309F99B63587}"/>
          </ac:spMkLst>
        </pc:spChg>
        <pc:spChg chg="add mod">
          <ac:chgData name="Jordan Faiferlick" userId="bdbff912240eda73" providerId="LiveId" clId="{B5AE2411-CB4E-471C-BB47-79733B184FCE}" dt="2025-03-27T13:29:47.254" v="216" actId="1076"/>
          <ac:spMkLst>
            <pc:docMk/>
            <pc:sldMk cId="894692780" sldId="289"/>
            <ac:spMk id="5" creationId="{B0323515-146F-61DB-E471-360FE0A0F8BD}"/>
          </ac:spMkLst>
        </pc:spChg>
        <pc:spChg chg="del">
          <ac:chgData name="Jordan Faiferlick" userId="bdbff912240eda73" providerId="LiveId" clId="{B5AE2411-CB4E-471C-BB47-79733B184FCE}" dt="2025-03-27T13:27:47.295" v="195" actId="478"/>
          <ac:spMkLst>
            <pc:docMk/>
            <pc:sldMk cId="894692780" sldId="289"/>
            <ac:spMk id="9" creationId="{6DCEDC01-1222-F200-3ABA-332385D6EE27}"/>
          </ac:spMkLst>
        </pc:spChg>
        <pc:picChg chg="del">
          <ac:chgData name="Jordan Faiferlick" userId="bdbff912240eda73" providerId="LiveId" clId="{B5AE2411-CB4E-471C-BB47-79733B184FCE}" dt="2025-03-27T13:27:44.212" v="193" actId="478"/>
          <ac:picMkLst>
            <pc:docMk/>
            <pc:sldMk cId="894692780" sldId="289"/>
            <ac:picMk id="3" creationId="{6CFD5BA3-3DD1-225B-6379-9B1D90126F83}"/>
          </ac:picMkLst>
        </pc:picChg>
        <pc:picChg chg="add del mod">
          <ac:chgData name="Jordan Faiferlick" userId="bdbff912240eda73" providerId="LiveId" clId="{B5AE2411-CB4E-471C-BB47-79733B184FCE}" dt="2025-03-27T13:31:36.977" v="218" actId="478"/>
          <ac:picMkLst>
            <pc:docMk/>
            <pc:sldMk cId="894692780" sldId="289"/>
            <ac:picMk id="4" creationId="{F2077330-3C86-7B38-5A09-645B0E0B096D}"/>
          </ac:picMkLst>
        </pc:picChg>
        <pc:picChg chg="add mod">
          <ac:chgData name="Jordan Faiferlick" userId="bdbff912240eda73" providerId="LiveId" clId="{B5AE2411-CB4E-471C-BB47-79733B184FCE}" dt="2025-03-27T13:31:40.733" v="220" actId="1076"/>
          <ac:picMkLst>
            <pc:docMk/>
            <pc:sldMk cId="894692780" sldId="289"/>
            <ac:picMk id="7" creationId="{47170333-A0F4-4F2A-C0EF-20C57B10CFC3}"/>
          </ac:picMkLst>
        </pc:picChg>
        <pc:picChg chg="del">
          <ac:chgData name="Jordan Faiferlick" userId="bdbff912240eda73" providerId="LiveId" clId="{B5AE2411-CB4E-471C-BB47-79733B184FCE}" dt="2025-03-27T13:27:45.089" v="194" actId="478"/>
          <ac:picMkLst>
            <pc:docMk/>
            <pc:sldMk cId="894692780" sldId="289"/>
            <ac:picMk id="8" creationId="{43784A10-BFE2-CCEE-25C1-DCFBCB7FE530}"/>
          </ac:picMkLst>
        </pc:picChg>
      </pc:sldChg>
      <pc:sldChg chg="addSp delSp modSp add mod">
        <pc:chgData name="Jordan Faiferlick" userId="bdbff912240eda73" providerId="LiveId" clId="{B5AE2411-CB4E-471C-BB47-79733B184FCE}" dt="2025-03-27T13:34:36.635" v="252" actId="1076"/>
        <pc:sldMkLst>
          <pc:docMk/>
          <pc:sldMk cId="2682558038" sldId="290"/>
        </pc:sldMkLst>
        <pc:spChg chg="mod">
          <ac:chgData name="Jordan Faiferlick" userId="bdbff912240eda73" providerId="LiveId" clId="{B5AE2411-CB4E-471C-BB47-79733B184FCE}" dt="2025-03-27T13:32:14.317" v="224"/>
          <ac:spMkLst>
            <pc:docMk/>
            <pc:sldMk cId="2682558038" sldId="290"/>
            <ac:spMk id="2" creationId="{7319A07C-E6E9-B58E-90C0-E9BF4C6A9A91}"/>
          </ac:spMkLst>
        </pc:spChg>
        <pc:spChg chg="add mod">
          <ac:chgData name="Jordan Faiferlick" userId="bdbff912240eda73" providerId="LiveId" clId="{B5AE2411-CB4E-471C-BB47-79733B184FCE}" dt="2025-03-27T13:34:11.028" v="246" actId="14100"/>
          <ac:spMkLst>
            <pc:docMk/>
            <pc:sldMk cId="2682558038" sldId="290"/>
            <ac:spMk id="3" creationId="{D4B7A939-A3E7-66E4-3B61-2EB84DDFF2A9}"/>
          </ac:spMkLst>
        </pc:spChg>
        <pc:spChg chg="del mod">
          <ac:chgData name="Jordan Faiferlick" userId="bdbff912240eda73" providerId="LiveId" clId="{B5AE2411-CB4E-471C-BB47-79733B184FCE}" dt="2025-03-27T13:32:28.322" v="227" actId="478"/>
          <ac:spMkLst>
            <pc:docMk/>
            <pc:sldMk cId="2682558038" sldId="290"/>
            <ac:spMk id="5" creationId="{CCD6AA28-D82D-1925-8AEE-F042251C989A}"/>
          </ac:spMkLst>
        </pc:spChg>
        <pc:picChg chg="add mod">
          <ac:chgData name="Jordan Faiferlick" userId="bdbff912240eda73" providerId="LiveId" clId="{B5AE2411-CB4E-471C-BB47-79733B184FCE}" dt="2025-03-27T13:34:36.635" v="252" actId="1076"/>
          <ac:picMkLst>
            <pc:docMk/>
            <pc:sldMk cId="2682558038" sldId="290"/>
            <ac:picMk id="4" creationId="{6EB74050-6B35-DC98-8845-BCB5BA182DB7}"/>
          </ac:picMkLst>
        </pc:picChg>
        <pc:picChg chg="del">
          <ac:chgData name="Jordan Faiferlick" userId="bdbff912240eda73" providerId="LiveId" clId="{B5AE2411-CB4E-471C-BB47-79733B184FCE}" dt="2025-03-27T13:32:24.136" v="225" actId="478"/>
          <ac:picMkLst>
            <pc:docMk/>
            <pc:sldMk cId="2682558038" sldId="290"/>
            <ac:picMk id="7" creationId="{D218093C-573B-2D1D-4973-30CA59BD2A2B}"/>
          </ac:picMkLst>
        </pc:picChg>
      </pc:sldChg>
      <pc:sldChg chg="addSp delSp modSp add mod">
        <pc:chgData name="Jordan Faiferlick" userId="bdbff912240eda73" providerId="LiveId" clId="{B5AE2411-CB4E-471C-BB47-79733B184FCE}" dt="2025-03-27T13:37:44.386" v="298" actId="1076"/>
        <pc:sldMkLst>
          <pc:docMk/>
          <pc:sldMk cId="2759064045" sldId="291"/>
        </pc:sldMkLst>
        <pc:spChg chg="mod">
          <ac:chgData name="Jordan Faiferlick" userId="bdbff912240eda73" providerId="LiveId" clId="{B5AE2411-CB4E-471C-BB47-79733B184FCE}" dt="2025-03-27T13:34:55.173" v="256"/>
          <ac:spMkLst>
            <pc:docMk/>
            <pc:sldMk cId="2759064045" sldId="291"/>
            <ac:spMk id="2" creationId="{1766AABE-0578-DA5F-C48E-DA937F8560B2}"/>
          </ac:spMkLst>
        </pc:spChg>
        <pc:spChg chg="del">
          <ac:chgData name="Jordan Faiferlick" userId="bdbff912240eda73" providerId="LiveId" clId="{B5AE2411-CB4E-471C-BB47-79733B184FCE}" dt="2025-03-27T13:34:46.412" v="254" actId="478"/>
          <ac:spMkLst>
            <pc:docMk/>
            <pc:sldMk cId="2759064045" sldId="291"/>
            <ac:spMk id="3" creationId="{E028A0C3-AC2F-5493-14B6-5A93EDAB6063}"/>
          </ac:spMkLst>
        </pc:spChg>
        <pc:spChg chg="add mod">
          <ac:chgData name="Jordan Faiferlick" userId="bdbff912240eda73" providerId="LiveId" clId="{B5AE2411-CB4E-471C-BB47-79733B184FCE}" dt="2025-03-27T13:37:00.516" v="288" actId="1076"/>
          <ac:spMkLst>
            <pc:docMk/>
            <pc:sldMk cId="2759064045" sldId="291"/>
            <ac:spMk id="7" creationId="{7FB4C9B1-FBF4-25EC-D1A8-FF9B027D1D97}"/>
          </ac:spMkLst>
        </pc:spChg>
        <pc:spChg chg="add mod">
          <ac:chgData name="Jordan Faiferlick" userId="bdbff912240eda73" providerId="LiveId" clId="{B5AE2411-CB4E-471C-BB47-79733B184FCE}" dt="2025-03-27T13:37:12.562" v="290" actId="255"/>
          <ac:spMkLst>
            <pc:docMk/>
            <pc:sldMk cId="2759064045" sldId="291"/>
            <ac:spMk id="8" creationId="{F943A654-CCC1-B3B1-475E-CBD141FE72F3}"/>
          </ac:spMkLst>
        </pc:spChg>
        <pc:spChg chg="add del mod">
          <ac:chgData name="Jordan Faiferlick" userId="bdbff912240eda73" providerId="LiveId" clId="{B5AE2411-CB4E-471C-BB47-79733B184FCE}" dt="2025-03-27T13:37:26.158" v="294" actId="478"/>
          <ac:spMkLst>
            <pc:docMk/>
            <pc:sldMk cId="2759064045" sldId="291"/>
            <ac:spMk id="9" creationId="{9E9C678D-6C0F-7189-72D1-9FA418D78B50}"/>
          </ac:spMkLst>
        </pc:spChg>
        <pc:picChg chg="del">
          <ac:chgData name="Jordan Faiferlick" userId="bdbff912240eda73" providerId="LiveId" clId="{B5AE2411-CB4E-471C-BB47-79733B184FCE}" dt="2025-03-27T13:34:47.133" v="255" actId="478"/>
          <ac:picMkLst>
            <pc:docMk/>
            <pc:sldMk cId="2759064045" sldId="291"/>
            <ac:picMk id="4" creationId="{AE1EB914-D68F-7383-2BBE-31CA75C68704}"/>
          </ac:picMkLst>
        </pc:picChg>
        <pc:picChg chg="add mod">
          <ac:chgData name="Jordan Faiferlick" userId="bdbff912240eda73" providerId="LiveId" clId="{B5AE2411-CB4E-471C-BB47-79733B184FCE}" dt="2025-03-27T13:36:57.176" v="287" actId="1076"/>
          <ac:picMkLst>
            <pc:docMk/>
            <pc:sldMk cId="2759064045" sldId="291"/>
            <ac:picMk id="5" creationId="{9C94A01E-74A2-C00D-9FD0-108AF51EF79A}"/>
          </ac:picMkLst>
        </pc:picChg>
        <pc:picChg chg="add mod">
          <ac:chgData name="Jordan Faiferlick" userId="bdbff912240eda73" providerId="LiveId" clId="{B5AE2411-CB4E-471C-BB47-79733B184FCE}" dt="2025-03-27T13:37:17.339" v="291" actId="1076"/>
          <ac:picMkLst>
            <pc:docMk/>
            <pc:sldMk cId="2759064045" sldId="291"/>
            <ac:picMk id="6" creationId="{70940652-68F6-BA41-C0A4-852878D30797}"/>
          </ac:picMkLst>
        </pc:picChg>
        <pc:picChg chg="add del mod">
          <ac:chgData name="Jordan Faiferlick" userId="bdbff912240eda73" providerId="LiveId" clId="{B5AE2411-CB4E-471C-BB47-79733B184FCE}" dt="2025-03-27T13:37:26.158" v="294" actId="478"/>
          <ac:picMkLst>
            <pc:docMk/>
            <pc:sldMk cId="2759064045" sldId="291"/>
            <ac:picMk id="10" creationId="{E66D7D3F-4400-987F-D1EE-5F70FD4CC5A8}"/>
          </ac:picMkLst>
        </pc:picChg>
        <pc:picChg chg="add mod">
          <ac:chgData name="Jordan Faiferlick" userId="bdbff912240eda73" providerId="LiveId" clId="{B5AE2411-CB4E-471C-BB47-79733B184FCE}" dt="2025-03-27T13:37:44.386" v="298" actId="1076"/>
          <ac:picMkLst>
            <pc:docMk/>
            <pc:sldMk cId="2759064045" sldId="291"/>
            <ac:picMk id="11" creationId="{7B206FF6-B123-7516-7D44-417563EEF0BE}"/>
          </ac:picMkLst>
        </pc:picChg>
      </pc:sldChg>
      <pc:sldChg chg="addSp modSp add mod">
        <pc:chgData name="Jordan Faiferlick" userId="bdbff912240eda73" providerId="LiveId" clId="{B5AE2411-CB4E-471C-BB47-79733B184FCE}" dt="2025-03-27T13:39:16.742" v="316" actId="14100"/>
        <pc:sldMkLst>
          <pc:docMk/>
          <pc:sldMk cId="797961561" sldId="292"/>
        </pc:sldMkLst>
        <pc:spChg chg="mod">
          <ac:chgData name="Jordan Faiferlick" userId="bdbff912240eda73" providerId="LiveId" clId="{B5AE2411-CB4E-471C-BB47-79733B184FCE}" dt="2025-03-27T13:37:54.951" v="299"/>
          <ac:spMkLst>
            <pc:docMk/>
            <pc:sldMk cId="797961561" sldId="292"/>
            <ac:spMk id="2" creationId="{F376A101-FDAD-5083-329E-0DCACD0BC850}"/>
          </ac:spMkLst>
        </pc:spChg>
        <pc:spChg chg="add mod">
          <ac:chgData name="Jordan Faiferlick" userId="bdbff912240eda73" providerId="LiveId" clId="{B5AE2411-CB4E-471C-BB47-79733B184FCE}" dt="2025-03-27T13:39:16.742" v="316" actId="14100"/>
          <ac:spMkLst>
            <pc:docMk/>
            <pc:sldMk cId="797961561" sldId="292"/>
            <ac:spMk id="3" creationId="{5A5BEC6A-8A6A-3C49-8C26-E2E19DD9BA8E}"/>
          </ac:spMkLst>
        </pc:spChg>
      </pc:sldChg>
      <pc:sldChg chg="add del">
        <pc:chgData name="Jordan Faiferlick" userId="bdbff912240eda73" providerId="LiveId" clId="{B5AE2411-CB4E-471C-BB47-79733B184FCE}" dt="2025-03-27T13:39:44.579" v="317" actId="2696"/>
        <pc:sldMkLst>
          <pc:docMk/>
          <pc:sldMk cId="628111193" sldId="293"/>
        </pc:sldMkLst>
      </pc:sldChg>
      <pc:sldChg chg="addSp delSp modSp add del mod">
        <pc:chgData name="Jordan Faiferlick" userId="bdbff912240eda73" providerId="LiveId" clId="{B5AE2411-CB4E-471C-BB47-79733B184FCE}" dt="2025-03-27T13:40:46.964" v="329" actId="2696"/>
        <pc:sldMkLst>
          <pc:docMk/>
          <pc:sldMk cId="4097109379" sldId="293"/>
        </pc:sldMkLst>
        <pc:spChg chg="del">
          <ac:chgData name="Jordan Faiferlick" userId="bdbff912240eda73" providerId="LiveId" clId="{B5AE2411-CB4E-471C-BB47-79733B184FCE}" dt="2025-03-27T13:40:03.373" v="321" actId="478"/>
          <ac:spMkLst>
            <pc:docMk/>
            <pc:sldMk cId="4097109379" sldId="293"/>
            <ac:spMk id="2" creationId="{9BAF58BF-E94D-7EF6-09D3-F94BE2D1D1C7}"/>
          </ac:spMkLst>
        </pc:spChg>
        <pc:spChg chg="del">
          <ac:chgData name="Jordan Faiferlick" userId="bdbff912240eda73" providerId="LiveId" clId="{B5AE2411-CB4E-471C-BB47-79733B184FCE}" dt="2025-03-27T13:40:01.967" v="320" actId="478"/>
          <ac:spMkLst>
            <pc:docMk/>
            <pc:sldMk cId="4097109379" sldId="293"/>
            <ac:spMk id="3" creationId="{666FD836-61E0-BA4F-3B46-01D730E994E9}"/>
          </ac:spMkLst>
        </pc:spChg>
        <pc:spChg chg="add del mod">
          <ac:chgData name="Jordan Faiferlick" userId="bdbff912240eda73" providerId="LiveId" clId="{B5AE2411-CB4E-471C-BB47-79733B184FCE}" dt="2025-03-27T13:40:08.096" v="322" actId="21"/>
          <ac:spMkLst>
            <pc:docMk/>
            <pc:sldMk cId="4097109379" sldId="293"/>
            <ac:spMk id="5" creationId="{9804131F-110A-4AA6-5878-AC3B780447B7}"/>
          </ac:spMkLst>
        </pc:spChg>
        <pc:graphicFrameChg chg="add mod modGraphic">
          <ac:chgData name="Jordan Faiferlick" userId="bdbff912240eda73" providerId="LiveId" clId="{B5AE2411-CB4E-471C-BB47-79733B184FCE}" dt="2025-03-27T13:40:26.195" v="327" actId="1076"/>
          <ac:graphicFrameMkLst>
            <pc:docMk/>
            <pc:sldMk cId="4097109379" sldId="293"/>
            <ac:graphicFrameMk id="6" creationId="{4545EF18-7691-35EE-59F8-A39A5A547956}"/>
          </ac:graphicFrameMkLst>
        </pc:graphicFrameChg>
      </pc:sldChg>
      <pc:sldChg chg="add del">
        <pc:chgData name="Jordan Faiferlick" userId="bdbff912240eda73" providerId="LiveId" clId="{B5AE2411-CB4E-471C-BB47-79733B184FCE}" dt="2025-03-27T13:39:46.529" v="318" actId="2696"/>
        <pc:sldMkLst>
          <pc:docMk/>
          <pc:sldMk cId="2621602442" sldId="294"/>
        </pc:sldMkLst>
      </pc:sldChg>
      <pc:sldMasterChg chg="delSldLayout">
        <pc:chgData name="Jordan Faiferlick" userId="bdbff912240eda73" providerId="LiveId" clId="{B5AE2411-CB4E-471C-BB47-79733B184FCE}" dt="2025-03-27T13:17:49.110" v="81" actId="2696"/>
        <pc:sldMasterMkLst>
          <pc:docMk/>
          <pc:sldMasterMk cId="0" sldId="2147483648"/>
        </pc:sldMasterMkLst>
        <pc:sldLayoutChg chg="del">
          <pc:chgData name="Jordan Faiferlick" userId="bdbff912240eda73" providerId="LiveId" clId="{B5AE2411-CB4E-471C-BB47-79733B184FCE}" dt="2025-03-27T13:17:39.452" v="79" actId="2696"/>
          <pc:sldLayoutMkLst>
            <pc:docMk/>
            <pc:sldMasterMk cId="0" sldId="2147483648"/>
            <pc:sldLayoutMk cId="0" sldId="2147483650"/>
          </pc:sldLayoutMkLst>
        </pc:sldLayoutChg>
        <pc:sldLayoutChg chg="del">
          <pc:chgData name="Jordan Faiferlick" userId="bdbff912240eda73" providerId="LiveId" clId="{B5AE2411-CB4E-471C-BB47-79733B184FCE}" dt="2025-03-27T13:17:49.110" v="81" actId="2696"/>
          <pc:sldLayoutMkLst>
            <pc:docMk/>
            <pc:sldMasterMk cId="0" sldId="2147483648"/>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9425937A-D990-69CF-F037-BAF2E8251607}"/>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54D82B70-66B1-FFA8-A60E-257A7F22E2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226FE057-B8AE-A509-4B3B-9074B5D61D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823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41ae963b2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41ae963b2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1d472f47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341d472f470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548284ecff_0_759:notes"/>
          <p:cNvSpPr>
            <a:spLocks noGrp="1" noRot="1" noChangeAspect="1"/>
          </p:cNvSpPr>
          <p:nvPr>
            <p:ph type="sldImg" idx="2"/>
          </p:nvPr>
        </p:nvSpPr>
        <p:spPr>
          <a:xfrm>
            <a:off x="114300" y="100013"/>
            <a:ext cx="7099300"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548284ecff_0_759:notes"/>
          <p:cNvSpPr txBox="1">
            <a:spLocks noGrp="1"/>
          </p:cNvSpPr>
          <p:nvPr>
            <p:ph type="body" idx="1"/>
          </p:nvPr>
        </p:nvSpPr>
        <p:spPr>
          <a:xfrm>
            <a:off x="406400" y="5040630"/>
            <a:ext cx="6583800" cy="384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00"/>
              </a:spcBef>
              <a:spcAft>
                <a:spcPts val="0"/>
              </a:spcAft>
              <a:buClr>
                <a:schemeClr val="dk1"/>
              </a:buClr>
              <a:buSzPts val="1400"/>
              <a:buFont typeface="Calibri"/>
              <a:buNone/>
            </a:pPr>
            <a:endParaRPr/>
          </a:p>
          <a:p>
            <a:pPr marL="0" lvl="0" indent="0" algn="l" rtl="0">
              <a:lnSpc>
                <a:spcPct val="100000"/>
              </a:lnSpc>
              <a:spcBef>
                <a:spcPts val="300"/>
              </a:spcBef>
              <a:spcAft>
                <a:spcPts val="0"/>
              </a:spcAft>
              <a:buClr>
                <a:schemeClr val="dk1"/>
              </a:buClr>
              <a:buSzPts val="1400"/>
              <a:buFont typeface="Calibri"/>
              <a:buNone/>
            </a:pPr>
            <a:endParaRPr/>
          </a:p>
        </p:txBody>
      </p:sp>
      <p:sp>
        <p:nvSpPr>
          <p:cNvPr id="312" name="Google Shape;312;g2548284ecff_0_759: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48284ecff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ED40580E-8CAF-BC6D-BA9F-B620F0FFED0E}"/>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309B7D50-9E6A-091E-1B4C-7CABBFBD6D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2CEAB63B-928B-00B2-E9EC-A22C467EC6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115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6E60AC65-E3C9-5707-A54F-2CFEAC129168}"/>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E91E6818-62D3-4CFB-6183-85D9F570B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786DCFF8-E30F-5EB6-E013-1628C383BC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657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C15A9F1C-B919-88E7-C944-74D850422C2C}"/>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EDB35CC0-3277-4BAE-99A6-126F7AD329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A6E257FB-1D32-795C-3D45-504E1A0B3A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566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EAAA6997-0A85-D3C0-A485-0F911F64DD6A}"/>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3B523DE3-B033-C3E8-2804-8E39BC18D1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7294BEAE-60FC-6568-F706-7B0388D682B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10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D9EFB65C-8F23-C294-5215-11236360143A}"/>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7B4BB575-47CB-3D8F-EC8B-B51DA37D0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49B3021E-032D-C529-C116-CFE1B368D4C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461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8C18D3B-5427-D70E-0DCE-AD930F880B5C}"/>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DB16583D-85D8-CFD1-14A5-FE98029A63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778753DF-AA92-96AD-5689-A8C6891521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812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00799B2-2F4C-B892-649F-B32800124ABB}"/>
            </a:ext>
          </a:extLst>
        </p:cNvPr>
        <p:cNvGrpSpPr/>
        <p:nvPr/>
      </p:nvGrpSpPr>
      <p:grpSpPr>
        <a:xfrm>
          <a:off x="0" y="0"/>
          <a:ext cx="0" cy="0"/>
          <a:chOff x="0" y="0"/>
          <a:chExt cx="0" cy="0"/>
        </a:xfrm>
      </p:grpSpPr>
      <p:sp>
        <p:nvSpPr>
          <p:cNvPr id="65" name="Google Shape;65;g2548284ecff_0_1040:notes">
            <a:extLst>
              <a:ext uri="{FF2B5EF4-FFF2-40B4-BE49-F238E27FC236}">
                <a16:creationId xmlns:a16="http://schemas.microsoft.com/office/drawing/2014/main" id="{0B01D34D-598A-AA1A-FDF1-600C8BEC9C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548284ecff_0_1040:notes">
            <a:extLst>
              <a:ext uri="{FF2B5EF4-FFF2-40B4-BE49-F238E27FC236}">
                <a16:creationId xmlns:a16="http://schemas.microsoft.com/office/drawing/2014/main" id="{8AF85FC9-2CF1-4C8D-CF33-BCF47AECB0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518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99450" y="170600"/>
            <a:ext cx="15558300" cy="105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1pPr>
            <a:lvl2pPr marR="0" lvl="1"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2pPr>
            <a:lvl3pPr marR="0" lvl="2"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3pPr>
            <a:lvl4pPr marR="0" lvl="3"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4pPr>
            <a:lvl5pPr marR="0" lvl="4"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5pPr>
            <a:lvl6pPr marR="0" lvl="5"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6pPr>
            <a:lvl7pPr marR="0" lvl="6"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7pPr>
            <a:lvl8pPr marR="0" lvl="7"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8pPr>
            <a:lvl9pPr marR="0" lvl="8" algn="l" rtl="0">
              <a:lnSpc>
                <a:spcPct val="100000"/>
              </a:lnSpc>
              <a:spcBef>
                <a:spcPts val="0"/>
              </a:spcBef>
              <a:spcAft>
                <a:spcPts val="0"/>
              </a:spcAft>
              <a:buClr>
                <a:srgbClr val="FDFDFD"/>
              </a:buClr>
              <a:buSzPts val="4800"/>
              <a:buFont typeface="Arial"/>
              <a:buNone/>
              <a:defRPr sz="4800" b="0" i="0" u="none" strike="noStrike" cap="none">
                <a:solidFill>
                  <a:srgbClr val="FDFDFD"/>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with Footer">
  <p:cSld name="Blank with Footer">
    <p:bg>
      <p:bgPr>
        <a:solidFill>
          <a:schemeClr val="lt1"/>
        </a:solidFill>
        <a:effectLst/>
      </p:bgPr>
    </p:bg>
    <p:spTree>
      <p:nvGrpSpPr>
        <p:cNvPr id="1" name="Shape 16"/>
        <p:cNvGrpSpPr/>
        <p:nvPr/>
      </p:nvGrpSpPr>
      <p:grpSpPr>
        <a:xfrm>
          <a:off x="0" y="0"/>
          <a:ext cx="0" cy="0"/>
          <a:chOff x="0" y="0"/>
          <a:chExt cx="0" cy="0"/>
        </a:xfrm>
      </p:grpSpPr>
      <p:pic>
        <p:nvPicPr>
          <p:cNvPr id="17" name="Google Shape;17;g2548284ecff_0_500"/>
          <p:cNvPicPr preferRelativeResize="0"/>
          <p:nvPr/>
        </p:nvPicPr>
        <p:blipFill rotWithShape="1">
          <a:blip r:embed="rId2">
            <a:alphaModFix/>
          </a:blip>
          <a:srcRect/>
          <a:stretch/>
        </p:blipFill>
        <p:spPr>
          <a:xfrm>
            <a:off x="0" y="-114300"/>
            <a:ext cx="18402302" cy="10739971"/>
          </a:xfrm>
          <a:prstGeom prst="rect">
            <a:avLst/>
          </a:prstGeom>
          <a:noFill/>
          <a:ln>
            <a:noFill/>
          </a:ln>
        </p:spPr>
      </p:pic>
      <p:sp>
        <p:nvSpPr>
          <p:cNvPr id="18" name="Google Shape;18;g2548284ecff_0_500"/>
          <p:cNvSpPr/>
          <p:nvPr/>
        </p:nvSpPr>
        <p:spPr>
          <a:xfrm>
            <a:off x="0" y="6807202"/>
            <a:ext cx="18402600" cy="2139600"/>
          </a:xfrm>
          <a:prstGeom prst="rect">
            <a:avLst/>
          </a:prstGeom>
          <a:solidFill>
            <a:schemeClr val="lt1"/>
          </a:solidFill>
          <a:ln>
            <a:noFill/>
          </a:ln>
        </p:spPr>
        <p:txBody>
          <a:bodyPr spcFirstLastPara="1" wrap="square" lIns="137150" tIns="68550" rIns="137150" bIns="6855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p:txBody>
      </p:sp>
      <p:cxnSp>
        <p:nvCxnSpPr>
          <p:cNvPr id="19" name="Google Shape;19;g2548284ecff_0_500"/>
          <p:cNvCxnSpPr/>
          <p:nvPr/>
        </p:nvCxnSpPr>
        <p:spPr>
          <a:xfrm>
            <a:off x="0" y="7886700"/>
            <a:ext cx="18402600" cy="0"/>
          </a:xfrm>
          <a:prstGeom prst="straightConnector1">
            <a:avLst/>
          </a:prstGeom>
          <a:noFill/>
          <a:ln w="57150" cap="flat" cmpd="sng">
            <a:solidFill>
              <a:schemeClr val="lt1"/>
            </a:solidFill>
            <a:prstDash val="solid"/>
            <a:miter lim="800000"/>
            <a:headEnd type="none" w="sm" len="sm"/>
            <a:tailEnd type="none" w="sm" len="sm"/>
          </a:ln>
        </p:spPr>
      </p:cxnSp>
      <p:pic>
        <p:nvPicPr>
          <p:cNvPr id="20" name="Google Shape;20;g2548284ecff_0_500"/>
          <p:cNvPicPr preferRelativeResize="0"/>
          <p:nvPr/>
        </p:nvPicPr>
        <p:blipFill>
          <a:blip r:embed="rId3">
            <a:alphaModFix/>
          </a:blip>
          <a:stretch>
            <a:fillRect/>
          </a:stretch>
        </p:blipFill>
        <p:spPr>
          <a:xfrm>
            <a:off x="14568275" y="9313625"/>
            <a:ext cx="3558227" cy="858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7584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ransition Slide">
  <p:cSld name="Transition Slide">
    <p:bg>
      <p:bgPr>
        <a:solidFill>
          <a:schemeClr val="lt1"/>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2">
            <a:alphaModFix amt="78000"/>
          </a:blip>
          <a:srcRect/>
          <a:stretch/>
        </p:blipFill>
        <p:spPr>
          <a:xfrm>
            <a:off x="2" y="1259443"/>
            <a:ext cx="18288000" cy="7648958"/>
          </a:xfrm>
          <a:prstGeom prst="rect">
            <a:avLst/>
          </a:prstGeom>
          <a:noFill/>
          <a:ln>
            <a:noFill/>
          </a:ln>
        </p:spPr>
      </p:pic>
      <p:pic>
        <p:nvPicPr>
          <p:cNvPr id="70" name="Google Shape;70;p15"/>
          <p:cNvPicPr preferRelativeResize="0"/>
          <p:nvPr/>
        </p:nvPicPr>
        <p:blipFill rotWithShape="1">
          <a:blip r:embed="rId2">
            <a:alphaModFix amt="78000"/>
          </a:blip>
          <a:srcRect/>
          <a:stretch/>
        </p:blipFill>
        <p:spPr>
          <a:xfrm>
            <a:off x="2" y="1259443"/>
            <a:ext cx="18288000" cy="7648958"/>
          </a:xfrm>
          <a:prstGeom prst="rect">
            <a:avLst/>
          </a:prstGeom>
          <a:noFill/>
          <a:ln>
            <a:noFill/>
          </a:ln>
        </p:spPr>
      </p:pic>
      <p:sp>
        <p:nvSpPr>
          <p:cNvPr id="71" name="Google Shape;71;p15"/>
          <p:cNvSpPr txBox="1">
            <a:spLocks noGrp="1"/>
          </p:cNvSpPr>
          <p:nvPr>
            <p:ph type="subTitle" idx="1"/>
          </p:nvPr>
        </p:nvSpPr>
        <p:spPr>
          <a:xfrm>
            <a:off x="6781804" y="3492100"/>
            <a:ext cx="11506200" cy="2352000"/>
          </a:xfrm>
          <a:prstGeom prst="rect">
            <a:avLst/>
          </a:prstGeom>
          <a:noFill/>
          <a:ln>
            <a:noFill/>
          </a:ln>
        </p:spPr>
        <p:txBody>
          <a:bodyPr spcFirstLastPara="1" wrap="square" lIns="0" tIns="0" rIns="0" bIns="0" anchor="ctr" anchorCtr="0">
            <a:noAutofit/>
          </a:bodyPr>
          <a:lstStyle>
            <a:lvl1pPr marR="0" lvl="0" algn="l">
              <a:lnSpc>
                <a:spcPct val="90000"/>
              </a:lnSpc>
              <a:spcBef>
                <a:spcPts val="1600"/>
              </a:spcBef>
              <a:spcAft>
                <a:spcPts val="0"/>
              </a:spcAft>
              <a:buClr>
                <a:srgbClr val="000000"/>
              </a:buClr>
              <a:buSzPts val="2100"/>
              <a:buFont typeface="Arial"/>
              <a:buNone/>
              <a:defRPr sz="9000" b="0" i="0" u="none" strike="noStrike" cap="none">
                <a:solidFill>
                  <a:srgbClr val="000000"/>
                </a:solidFill>
                <a:latin typeface="Arial"/>
                <a:ea typeface="Arial"/>
                <a:cs typeface="Arial"/>
                <a:sym typeface="Arial"/>
              </a:defRPr>
            </a:lvl1pPr>
            <a:lvl2pPr marR="0" lvl="1" algn="l">
              <a:lnSpc>
                <a:spcPct val="90000"/>
              </a:lnSpc>
              <a:spcBef>
                <a:spcPts val="1600"/>
              </a:spcBef>
              <a:spcAft>
                <a:spcPts val="0"/>
              </a:spcAft>
              <a:buClr>
                <a:srgbClr val="000000"/>
              </a:buClr>
              <a:buSzPts val="1800"/>
              <a:buFont typeface="Arial"/>
              <a:buNone/>
              <a:defRPr sz="9000" b="0" i="0" u="none" strike="noStrike" cap="none">
                <a:solidFill>
                  <a:srgbClr val="000000"/>
                </a:solidFill>
                <a:latin typeface="Arial"/>
                <a:ea typeface="Arial"/>
                <a:cs typeface="Arial"/>
                <a:sym typeface="Arial"/>
              </a:defRPr>
            </a:lvl2pPr>
            <a:lvl3pPr marR="0" lvl="2" algn="l">
              <a:lnSpc>
                <a:spcPct val="90000"/>
              </a:lnSpc>
              <a:spcBef>
                <a:spcPts val="1600"/>
              </a:spcBef>
              <a:spcAft>
                <a:spcPts val="0"/>
              </a:spcAft>
              <a:buClr>
                <a:srgbClr val="000000"/>
              </a:buClr>
              <a:buSzPts val="1500"/>
              <a:buFont typeface="Arial"/>
              <a:buNone/>
              <a:defRPr sz="9000" b="0" i="0" u="none" strike="noStrike" cap="none">
                <a:solidFill>
                  <a:srgbClr val="000000"/>
                </a:solidFill>
                <a:latin typeface="Arial"/>
                <a:ea typeface="Arial"/>
                <a:cs typeface="Arial"/>
                <a:sym typeface="Arial"/>
              </a:defRPr>
            </a:lvl3pPr>
            <a:lvl4pPr marR="0" lvl="3" algn="l">
              <a:lnSpc>
                <a:spcPct val="90000"/>
              </a:lnSpc>
              <a:spcBef>
                <a:spcPts val="1600"/>
              </a:spcBef>
              <a:spcAft>
                <a:spcPts val="0"/>
              </a:spcAft>
              <a:buClr>
                <a:srgbClr val="000000"/>
              </a:buClr>
              <a:buSzPts val="1400"/>
              <a:buFont typeface="Arial"/>
              <a:buNone/>
              <a:defRPr sz="9000" b="0" i="0" u="none" strike="noStrike" cap="none">
                <a:solidFill>
                  <a:srgbClr val="000000"/>
                </a:solidFill>
                <a:latin typeface="Arial"/>
                <a:ea typeface="Arial"/>
                <a:cs typeface="Arial"/>
                <a:sym typeface="Arial"/>
              </a:defRPr>
            </a:lvl4pPr>
            <a:lvl5pPr marR="0" lvl="4" algn="l">
              <a:lnSpc>
                <a:spcPct val="90000"/>
              </a:lnSpc>
              <a:spcBef>
                <a:spcPts val="1600"/>
              </a:spcBef>
              <a:spcAft>
                <a:spcPts val="0"/>
              </a:spcAft>
              <a:buClr>
                <a:srgbClr val="000000"/>
              </a:buClr>
              <a:buSzPts val="1400"/>
              <a:buFont typeface="Arial"/>
              <a:buNone/>
              <a:defRPr sz="9000" b="0" i="0" u="none" strike="noStrike" cap="none">
                <a:solidFill>
                  <a:srgbClr val="000000"/>
                </a:solidFill>
                <a:latin typeface="Arial"/>
                <a:ea typeface="Arial"/>
                <a:cs typeface="Arial"/>
                <a:sym typeface="Arial"/>
              </a:defRPr>
            </a:lvl5pPr>
            <a:lvl6pPr marR="0" lvl="5" algn="l">
              <a:lnSpc>
                <a:spcPct val="90000"/>
              </a:lnSpc>
              <a:spcBef>
                <a:spcPts val="1600"/>
              </a:spcBef>
              <a:spcAft>
                <a:spcPts val="0"/>
              </a:spcAft>
              <a:buClr>
                <a:srgbClr val="000000"/>
              </a:buClr>
              <a:buSzPts val="1400"/>
              <a:buFont typeface="Arial"/>
              <a:buNone/>
              <a:defRPr sz="9000" b="0" i="0" u="none" strike="noStrike" cap="none">
                <a:solidFill>
                  <a:srgbClr val="000000"/>
                </a:solidFill>
                <a:latin typeface="Arial"/>
                <a:ea typeface="Arial"/>
                <a:cs typeface="Arial"/>
                <a:sym typeface="Arial"/>
              </a:defRPr>
            </a:lvl6pPr>
            <a:lvl7pPr marR="0" lvl="6" algn="l">
              <a:lnSpc>
                <a:spcPct val="90000"/>
              </a:lnSpc>
              <a:spcBef>
                <a:spcPts val="1600"/>
              </a:spcBef>
              <a:spcAft>
                <a:spcPts val="0"/>
              </a:spcAft>
              <a:buClr>
                <a:srgbClr val="000000"/>
              </a:buClr>
              <a:buSzPts val="1400"/>
              <a:buFont typeface="Arial"/>
              <a:buNone/>
              <a:defRPr sz="9000" b="0" i="0" u="none" strike="noStrike" cap="none">
                <a:solidFill>
                  <a:srgbClr val="000000"/>
                </a:solidFill>
                <a:latin typeface="Arial"/>
                <a:ea typeface="Arial"/>
                <a:cs typeface="Arial"/>
                <a:sym typeface="Arial"/>
              </a:defRPr>
            </a:lvl7pPr>
            <a:lvl8pPr marR="0" lvl="7" algn="l">
              <a:lnSpc>
                <a:spcPct val="90000"/>
              </a:lnSpc>
              <a:spcBef>
                <a:spcPts val="1600"/>
              </a:spcBef>
              <a:spcAft>
                <a:spcPts val="0"/>
              </a:spcAft>
              <a:buClr>
                <a:srgbClr val="000000"/>
              </a:buClr>
              <a:buSzPts val="1400"/>
              <a:buFont typeface="Arial"/>
              <a:buNone/>
              <a:defRPr sz="9000" b="0" i="0" u="none" strike="noStrike" cap="none">
                <a:solidFill>
                  <a:srgbClr val="000000"/>
                </a:solidFill>
                <a:latin typeface="Arial"/>
                <a:ea typeface="Arial"/>
                <a:cs typeface="Arial"/>
                <a:sym typeface="Arial"/>
              </a:defRPr>
            </a:lvl8pPr>
            <a:lvl9pPr marR="0" lvl="8" algn="l">
              <a:lnSpc>
                <a:spcPct val="90000"/>
              </a:lnSpc>
              <a:spcBef>
                <a:spcPts val="1600"/>
              </a:spcBef>
              <a:spcAft>
                <a:spcPts val="0"/>
              </a:spcAft>
              <a:buClr>
                <a:srgbClr val="000000"/>
              </a:buClr>
              <a:buSzPts val="1400"/>
              <a:buFont typeface="Arial"/>
              <a:buNone/>
              <a:defRPr sz="9000" b="0" i="0" u="none" strike="noStrike" cap="none">
                <a:solidFill>
                  <a:srgbClr val="000000"/>
                </a:solidFill>
                <a:latin typeface="Arial"/>
                <a:ea typeface="Arial"/>
                <a:cs typeface="Arial"/>
                <a:sym typeface="Arial"/>
              </a:defRPr>
            </a:lvl9pPr>
          </a:lstStyle>
          <a:p>
            <a:endParaRPr/>
          </a:p>
        </p:txBody>
      </p:sp>
      <p:pic>
        <p:nvPicPr>
          <p:cNvPr id="72" name="Google Shape;72;p15"/>
          <p:cNvPicPr preferRelativeResize="0"/>
          <p:nvPr/>
        </p:nvPicPr>
        <p:blipFill rotWithShape="1">
          <a:blip r:embed="rId3">
            <a:alphaModFix/>
          </a:blip>
          <a:srcRect/>
          <a:stretch/>
        </p:blipFill>
        <p:spPr>
          <a:xfrm>
            <a:off x="185589" y="381938"/>
            <a:ext cx="7143750" cy="8572500"/>
          </a:xfrm>
          <a:prstGeom prst="rect">
            <a:avLst/>
          </a:prstGeom>
          <a:noFill/>
          <a:ln>
            <a:noFill/>
          </a:ln>
        </p:spPr>
      </p:pic>
      <p:sp>
        <p:nvSpPr>
          <p:cNvPr id="73" name="Google Shape;73;p15"/>
          <p:cNvSpPr/>
          <p:nvPr/>
        </p:nvSpPr>
        <p:spPr>
          <a:xfrm>
            <a:off x="185610" y="9841952"/>
            <a:ext cx="6172200" cy="38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A7A7A"/>
              </a:buClr>
              <a:buSzPts val="800"/>
              <a:buFont typeface="Calibri"/>
              <a:buNone/>
            </a:pPr>
            <a:r>
              <a:rPr lang="en" sz="1600" b="0" i="0" u="none" strike="noStrike" cap="none">
                <a:solidFill>
                  <a:srgbClr val="7A7A7A"/>
                </a:solidFill>
                <a:latin typeface="Calibri"/>
                <a:ea typeface="Calibri"/>
                <a:cs typeface="Calibri"/>
                <a:sym typeface="Calibri"/>
              </a:rPr>
              <a:t>Copyright© AgilityInsights®  | Confidential &amp; Proprietary</a:t>
            </a:r>
            <a:endParaRPr sz="2800" b="0" i="0" u="none" strike="noStrike" cap="none">
              <a:solidFill>
                <a:schemeClr val="dk1"/>
              </a:solidFill>
              <a:latin typeface="Arial"/>
              <a:ea typeface="Arial"/>
              <a:cs typeface="Arial"/>
              <a:sym typeface="Arial"/>
            </a:endParaRPr>
          </a:p>
        </p:txBody>
      </p:sp>
      <p:pic>
        <p:nvPicPr>
          <p:cNvPr id="74" name="Google Shape;74;p15"/>
          <p:cNvPicPr preferRelativeResize="0"/>
          <p:nvPr/>
        </p:nvPicPr>
        <p:blipFill rotWithShape="1">
          <a:blip r:embed="rId4">
            <a:alphaModFix/>
          </a:blip>
          <a:srcRect/>
          <a:stretch/>
        </p:blipFill>
        <p:spPr>
          <a:xfrm>
            <a:off x="13632050" y="136801"/>
            <a:ext cx="4512404" cy="1088950"/>
          </a:xfrm>
          <a:prstGeom prst="rect">
            <a:avLst/>
          </a:prstGeom>
          <a:noFill/>
          <a:ln>
            <a:noFill/>
          </a:ln>
        </p:spPr>
      </p:pic>
      <p:sp>
        <p:nvSpPr>
          <p:cNvPr id="75" name="Google Shape;75;p15"/>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1870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3"/>
          <p:cNvPicPr preferRelativeResize="0"/>
          <p:nvPr/>
        </p:nvPicPr>
        <p:blipFill rotWithShape="1">
          <a:blip r:embed="rId6">
            <a:alphaModFix/>
          </a:blip>
          <a:srcRect/>
          <a:stretch/>
        </p:blipFill>
        <p:spPr>
          <a:xfrm>
            <a:off x="0" y="0"/>
            <a:ext cx="18288000" cy="1492750"/>
          </a:xfrm>
          <a:prstGeom prst="rect">
            <a:avLst/>
          </a:prstGeom>
          <a:noFill/>
          <a:ln>
            <a:noFill/>
          </a:ln>
        </p:spPr>
      </p:pic>
      <p:sp>
        <p:nvSpPr>
          <p:cNvPr id="7" name="Google Shape;7;p23"/>
          <p:cNvSpPr/>
          <p:nvPr/>
        </p:nvSpPr>
        <p:spPr>
          <a:xfrm>
            <a:off x="594360" y="9867902"/>
            <a:ext cx="6172200" cy="38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A7A7A"/>
              </a:buClr>
              <a:buSzPts val="1700"/>
              <a:buFont typeface="Calibri"/>
              <a:buNone/>
            </a:pPr>
            <a:r>
              <a:rPr lang="en-US" sz="1700" b="0" i="0" u="none" strike="noStrike" cap="none">
                <a:solidFill>
                  <a:srgbClr val="7A7A7A"/>
                </a:solidFill>
                <a:latin typeface="Calibri"/>
                <a:ea typeface="Calibri"/>
                <a:cs typeface="Calibri"/>
                <a:sym typeface="Calibri"/>
              </a:rPr>
              <a:t>Copyright© Agility</a:t>
            </a:r>
            <a:r>
              <a:rPr lang="en-US" sz="1700">
                <a:solidFill>
                  <a:srgbClr val="7A7A7A"/>
                </a:solidFill>
                <a:latin typeface="Calibri"/>
                <a:ea typeface="Calibri"/>
                <a:cs typeface="Calibri"/>
                <a:sym typeface="Calibri"/>
              </a:rPr>
              <a:t>Insights</a:t>
            </a:r>
            <a:r>
              <a:rPr lang="en-US" sz="1700" b="0" i="0" u="none" strike="noStrike" cap="none">
                <a:solidFill>
                  <a:srgbClr val="7A7A7A"/>
                </a:solidFill>
                <a:latin typeface="Calibri"/>
                <a:ea typeface="Calibri"/>
                <a:cs typeface="Calibri"/>
                <a:sym typeface="Calibri"/>
              </a:rPr>
              <a:t>®  | Confidential &amp; Proprietary</a:t>
            </a:r>
            <a:endParaRPr sz="2900" b="0" i="0" u="none" strike="noStrike" cap="none">
              <a:solidFill>
                <a:schemeClr val="dk1"/>
              </a:solidFill>
              <a:latin typeface="Arial"/>
              <a:ea typeface="Arial"/>
              <a:cs typeface="Arial"/>
              <a:sym typeface="Arial"/>
            </a:endParaRPr>
          </a:p>
        </p:txBody>
      </p:sp>
      <p:pic>
        <p:nvPicPr>
          <p:cNvPr id="8" name="Google Shape;8;p23"/>
          <p:cNvPicPr preferRelativeResize="0"/>
          <p:nvPr/>
        </p:nvPicPr>
        <p:blipFill>
          <a:blip r:embed="rId7">
            <a:alphaModFix/>
          </a:blip>
          <a:stretch>
            <a:fillRect/>
          </a:stretch>
        </p:blipFill>
        <p:spPr>
          <a:xfrm>
            <a:off x="14568275" y="9313625"/>
            <a:ext cx="3558227" cy="8586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agilityinsights.a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support@agilityinsights.a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l="199" r="198"/>
          <a:stretch/>
        </p:blipFill>
        <p:spPr>
          <a:xfrm>
            <a:off x="0" y="0"/>
            <a:ext cx="18288000" cy="10287000"/>
          </a:xfrm>
          <a:prstGeom prst="rect">
            <a:avLst/>
          </a:prstGeom>
          <a:noFill/>
          <a:ln>
            <a:noFill/>
          </a:ln>
        </p:spPr>
      </p:pic>
      <p:pic>
        <p:nvPicPr>
          <p:cNvPr id="34" name="Google Shape;34;p1"/>
          <p:cNvPicPr preferRelativeResize="0"/>
          <p:nvPr/>
        </p:nvPicPr>
        <p:blipFill rotWithShape="1">
          <a:blip r:embed="rId4">
            <a:alphaModFix/>
          </a:blip>
          <a:srcRect/>
          <a:stretch/>
        </p:blipFill>
        <p:spPr>
          <a:xfrm>
            <a:off x="5439541" y="1843230"/>
            <a:ext cx="12848459" cy="5130523"/>
          </a:xfrm>
          <a:prstGeom prst="rect">
            <a:avLst/>
          </a:prstGeom>
          <a:noFill/>
          <a:ln>
            <a:noFill/>
          </a:ln>
        </p:spPr>
      </p:pic>
      <p:pic>
        <p:nvPicPr>
          <p:cNvPr id="35" name="Google Shape;35;p1"/>
          <p:cNvPicPr preferRelativeResize="0"/>
          <p:nvPr/>
        </p:nvPicPr>
        <p:blipFill rotWithShape="1">
          <a:blip r:embed="rId5">
            <a:alphaModFix/>
          </a:blip>
          <a:srcRect/>
          <a:stretch/>
        </p:blipFill>
        <p:spPr>
          <a:xfrm>
            <a:off x="0" y="0"/>
            <a:ext cx="5138928" cy="10287000"/>
          </a:xfrm>
          <a:prstGeom prst="rect">
            <a:avLst/>
          </a:prstGeom>
          <a:noFill/>
          <a:ln>
            <a:noFill/>
          </a:ln>
        </p:spPr>
      </p:pic>
      <p:pic>
        <p:nvPicPr>
          <p:cNvPr id="37" name="Google Shape;37;p1"/>
          <p:cNvPicPr preferRelativeResize="0"/>
          <p:nvPr/>
        </p:nvPicPr>
        <p:blipFill>
          <a:blip r:embed="rId6">
            <a:alphaModFix/>
          </a:blip>
          <a:stretch>
            <a:fillRect/>
          </a:stretch>
        </p:blipFill>
        <p:spPr>
          <a:xfrm>
            <a:off x="7096825" y="253500"/>
            <a:ext cx="6249775" cy="1508200"/>
          </a:xfrm>
          <a:prstGeom prst="rect">
            <a:avLst/>
          </a:prstGeom>
          <a:noFill/>
          <a:ln>
            <a:noFill/>
          </a:ln>
        </p:spPr>
      </p:pic>
      <p:sp>
        <p:nvSpPr>
          <p:cNvPr id="2" name="TextBox 1">
            <a:extLst>
              <a:ext uri="{FF2B5EF4-FFF2-40B4-BE49-F238E27FC236}">
                <a16:creationId xmlns:a16="http://schemas.microsoft.com/office/drawing/2014/main" id="{C9A17984-A3AD-276A-87F9-8F7A281A5908}"/>
              </a:ext>
            </a:extLst>
          </p:cNvPr>
          <p:cNvSpPr txBox="1"/>
          <p:nvPr/>
        </p:nvSpPr>
        <p:spPr>
          <a:xfrm>
            <a:off x="5138928" y="7424382"/>
            <a:ext cx="12575866" cy="2308324"/>
          </a:xfrm>
          <a:prstGeom prst="rect">
            <a:avLst/>
          </a:prstGeom>
          <a:noFill/>
        </p:spPr>
        <p:txBody>
          <a:bodyPr wrap="square" rtlCol="0">
            <a:spAutoFit/>
          </a:bodyPr>
          <a:lstStyle/>
          <a:p>
            <a:pPr algn="ctr"/>
            <a:r>
              <a:rPr lang="en" sz="7200" b="1" dirty="0">
                <a:latin typeface="Lato"/>
                <a:ea typeface="Lato"/>
                <a:cs typeface="Lato"/>
                <a:sym typeface="Lato"/>
              </a:rPr>
              <a:t>Standard Integration Package for Jira</a:t>
            </a:r>
            <a:endParaRPr lang="en-US" sz="7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5F1B27D7-A137-30C1-EF6C-80F6C854E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6A101-FDAD-5083-329E-0DCACD0BC850}"/>
              </a:ext>
            </a:extLst>
          </p:cNvPr>
          <p:cNvSpPr txBox="1">
            <a:spLocks noGrp="1"/>
          </p:cNvSpPr>
          <p:nvPr>
            <p:ph type="title"/>
          </p:nvPr>
        </p:nvSpPr>
        <p:spPr>
          <a:xfrm>
            <a:off x="700087" y="169863"/>
            <a:ext cx="17410491" cy="923299"/>
          </a:xfrm>
          <a:prstGeom prst="rect">
            <a:avLst/>
          </a:prstGeom>
          <a:noFill/>
        </p:spPr>
        <p:txBody>
          <a:bodyPr wrap="square" rtlCol="0">
            <a:spAutoFit/>
          </a:bodyPr>
          <a:lstStyle/>
          <a:p>
            <a:r>
              <a:rPr lang="en" b="1" dirty="0">
                <a:latin typeface="Lato"/>
                <a:ea typeface="Lato"/>
                <a:cs typeface="Lato"/>
                <a:sym typeface="Lato"/>
              </a:rPr>
              <a:t>Recommended Jira Configuration</a:t>
            </a:r>
            <a:endParaRPr lang="en-US" dirty="0"/>
          </a:p>
        </p:txBody>
      </p:sp>
      <p:sp>
        <p:nvSpPr>
          <p:cNvPr id="3" name="TextBox 2">
            <a:extLst>
              <a:ext uri="{FF2B5EF4-FFF2-40B4-BE49-F238E27FC236}">
                <a16:creationId xmlns:a16="http://schemas.microsoft.com/office/drawing/2014/main" id="{5A5BEC6A-8A6A-3C49-8C26-E2E19DD9BA8E}"/>
              </a:ext>
            </a:extLst>
          </p:cNvPr>
          <p:cNvSpPr txBox="1"/>
          <p:nvPr/>
        </p:nvSpPr>
        <p:spPr>
          <a:xfrm>
            <a:off x="346364" y="1620982"/>
            <a:ext cx="17764214" cy="8063746"/>
          </a:xfrm>
          <a:prstGeom prst="rect">
            <a:avLst/>
          </a:prstGeom>
          <a:noFill/>
        </p:spPr>
        <p:txBody>
          <a:bodyPr wrap="square" rtlCol="0">
            <a:spAutoFit/>
          </a:bodyPr>
          <a:lstStyle/>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Workflow statuses must be same color as status category</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Gray = To Do</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Blue = In Progress</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Green = Done</a:t>
            </a:r>
          </a:p>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Remove duplicate fields on your create/edit issue screens as this can confuse our logic</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For example, 2 sprint fields or 2 points fields</a:t>
            </a:r>
          </a:p>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Token used </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Must have create issue permission on all projects you wish to synch growth items to.</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Must have permissions to view Jira projects that we wish to link in AgilityInsights.</a:t>
            </a:r>
          </a:p>
          <a:p>
            <a:pPr marL="882650" lvl="1" indent="-285750" algn="l" rtl="0">
              <a:lnSpc>
                <a:spcPct val="150000"/>
              </a:lnSpc>
              <a:spcBef>
                <a:spcPts val="0"/>
              </a:spcBef>
              <a:spcAft>
                <a:spcPts val="0"/>
              </a:spcAft>
              <a:buSzPts val="1400"/>
              <a:buFont typeface="Arial" panose="020B0604020202020204" pitchFamily="34" charset="0"/>
              <a:buChar char="•"/>
            </a:pPr>
            <a:r>
              <a:rPr lang="en-US" sz="2400" dirty="0">
                <a:latin typeface="+mn-lt"/>
              </a:rPr>
              <a:t>Must have permission to view projects that we wish to pull metrics from.</a:t>
            </a:r>
          </a:p>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Scrum boards must be used to track sprint metrics like predictability</a:t>
            </a:r>
          </a:p>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Must close out sprints to pull sprint data</a:t>
            </a:r>
          </a:p>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Must move work items through all flow states (to do, in progress, done) to track metrics</a:t>
            </a:r>
          </a:p>
          <a:p>
            <a:pPr marL="400050" lvl="0" indent="-285750" algn="l" rtl="0">
              <a:lnSpc>
                <a:spcPct val="150000"/>
              </a:lnSpc>
              <a:spcBef>
                <a:spcPts val="0"/>
              </a:spcBef>
              <a:spcAft>
                <a:spcPts val="0"/>
              </a:spcAft>
              <a:buSzPts val="1800"/>
              <a:buFont typeface="Arial" panose="020B0604020202020204" pitchFamily="34" charset="0"/>
              <a:buChar char="•"/>
            </a:pPr>
            <a:r>
              <a:rPr lang="en-US" sz="2400" dirty="0">
                <a:latin typeface="+mn-lt"/>
              </a:rPr>
              <a:t>Stories must be pointed to track story points</a:t>
            </a:r>
          </a:p>
          <a:p>
            <a:endParaRPr lang="en-US" dirty="0"/>
          </a:p>
        </p:txBody>
      </p:sp>
    </p:spTree>
    <p:extLst>
      <p:ext uri="{BB962C8B-B14F-4D97-AF65-F5344CB8AC3E}">
        <p14:creationId xmlns:p14="http://schemas.microsoft.com/office/powerpoint/2010/main" val="79796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1"/>
        <p:cNvGrpSpPr/>
        <p:nvPr/>
      </p:nvGrpSpPr>
      <p:grpSpPr>
        <a:xfrm>
          <a:off x="0" y="0"/>
          <a:ext cx="0" cy="0"/>
          <a:chOff x="0" y="0"/>
          <a:chExt cx="0" cy="0"/>
        </a:xfrm>
      </p:grpSpPr>
      <p:pic>
        <p:nvPicPr>
          <p:cNvPr id="6" name="Picture 5">
            <a:extLst>
              <a:ext uri="{FF2B5EF4-FFF2-40B4-BE49-F238E27FC236}">
                <a16:creationId xmlns:a16="http://schemas.microsoft.com/office/drawing/2014/main" id="{A155C52C-9F23-B390-9FCB-86E59F3AFC66}"/>
              </a:ext>
            </a:extLst>
          </p:cNvPr>
          <p:cNvPicPr>
            <a:picLocks noChangeAspect="1"/>
          </p:cNvPicPr>
          <p:nvPr/>
        </p:nvPicPr>
        <p:blipFill>
          <a:blip r:embed="rId3"/>
          <a:stretch>
            <a:fillRect/>
          </a:stretch>
        </p:blipFill>
        <p:spPr>
          <a:xfrm>
            <a:off x="15412810" y="9288185"/>
            <a:ext cx="2667372" cy="819264"/>
          </a:xfrm>
          <a:prstGeom prst="rect">
            <a:avLst/>
          </a:prstGeom>
        </p:spPr>
      </p:pic>
      <p:graphicFrame>
        <p:nvGraphicFramePr>
          <p:cNvPr id="152" name="Google Shape;152;p26"/>
          <p:cNvGraphicFramePr/>
          <p:nvPr>
            <p:extLst>
              <p:ext uri="{D42A27DB-BD31-4B8C-83A1-F6EECF244321}">
                <p14:modId xmlns:p14="http://schemas.microsoft.com/office/powerpoint/2010/main" val="415983583"/>
              </p:ext>
            </p:extLst>
          </p:nvPr>
        </p:nvGraphicFramePr>
        <p:xfrm>
          <a:off x="207818" y="179551"/>
          <a:ext cx="17857033" cy="9309821"/>
        </p:xfrm>
        <a:graphic>
          <a:graphicData uri="http://schemas.openxmlformats.org/drawingml/2006/table">
            <a:tbl>
              <a:tblPr>
                <a:noFill/>
              </a:tblPr>
              <a:tblGrid>
                <a:gridCol w="5765985">
                  <a:extLst>
                    <a:ext uri="{9D8B030D-6E8A-4147-A177-3AD203B41FA5}">
                      <a16:colId xmlns:a16="http://schemas.microsoft.com/office/drawing/2014/main" val="20000"/>
                    </a:ext>
                  </a:extLst>
                </a:gridCol>
                <a:gridCol w="6045524">
                  <a:extLst>
                    <a:ext uri="{9D8B030D-6E8A-4147-A177-3AD203B41FA5}">
                      <a16:colId xmlns:a16="http://schemas.microsoft.com/office/drawing/2014/main" val="20001"/>
                    </a:ext>
                  </a:extLst>
                </a:gridCol>
                <a:gridCol w="6045524">
                  <a:extLst>
                    <a:ext uri="{9D8B030D-6E8A-4147-A177-3AD203B41FA5}">
                      <a16:colId xmlns:a16="http://schemas.microsoft.com/office/drawing/2014/main" val="20002"/>
                    </a:ext>
                  </a:extLst>
                </a:gridCol>
              </a:tblGrid>
              <a:tr h="712581">
                <a:tc>
                  <a:txBody>
                    <a:bodyPr/>
                    <a:lstStyle/>
                    <a:p>
                      <a:pPr marL="0" lvl="0" indent="0" algn="ctr" rtl="0">
                        <a:spcBef>
                          <a:spcPts val="0"/>
                        </a:spcBef>
                        <a:spcAft>
                          <a:spcPts val="0"/>
                        </a:spcAft>
                        <a:buNone/>
                      </a:pPr>
                      <a:r>
                        <a:rPr lang="en" sz="2400" b="1"/>
                        <a:t>Metric</a:t>
                      </a:r>
                      <a:endParaRPr sz="2400" b="1"/>
                    </a:p>
                  </a:txBody>
                  <a:tcPr marL="182850" marR="182850" marT="182850" marB="182850"/>
                </a:tc>
                <a:tc>
                  <a:txBody>
                    <a:bodyPr/>
                    <a:lstStyle/>
                    <a:p>
                      <a:pPr marL="0" lvl="0" indent="0" algn="ctr" rtl="0">
                        <a:spcBef>
                          <a:spcPts val="0"/>
                        </a:spcBef>
                        <a:spcAft>
                          <a:spcPts val="0"/>
                        </a:spcAft>
                        <a:buNone/>
                      </a:pPr>
                      <a:r>
                        <a:rPr lang="en" sz="2400" b="1"/>
                        <a:t>Fields and Objects</a:t>
                      </a:r>
                      <a:endParaRPr sz="2400" b="1"/>
                    </a:p>
                  </a:txBody>
                  <a:tcPr marL="182850" marR="182850" marT="182850" marB="182850"/>
                </a:tc>
                <a:tc>
                  <a:txBody>
                    <a:bodyPr/>
                    <a:lstStyle/>
                    <a:p>
                      <a:pPr marL="0" lvl="0" indent="0" algn="ctr" rtl="0">
                        <a:spcBef>
                          <a:spcPts val="0"/>
                        </a:spcBef>
                        <a:spcAft>
                          <a:spcPts val="0"/>
                        </a:spcAft>
                        <a:buNone/>
                      </a:pPr>
                      <a:r>
                        <a:rPr lang="en" sz="2400" b="1"/>
                        <a:t>Formula</a:t>
                      </a:r>
                      <a:endParaRPr sz="2400" b="1"/>
                    </a:p>
                  </a:txBody>
                  <a:tcPr marL="182850" marR="182850" marT="182850" marB="182850"/>
                </a:tc>
                <a:extLst>
                  <a:ext uri="{0D108BD9-81ED-4DB2-BD59-A6C34878D82A}">
                    <a16:rowId xmlns:a16="http://schemas.microsoft.com/office/drawing/2014/main" val="10000"/>
                  </a:ext>
                </a:extLst>
              </a:tr>
              <a:tr h="1781541">
                <a:tc>
                  <a:txBody>
                    <a:bodyPr/>
                    <a:lstStyle/>
                    <a:p>
                      <a:pPr marL="0" lvl="0" indent="0" algn="l" rtl="0">
                        <a:spcBef>
                          <a:spcPts val="0"/>
                        </a:spcBef>
                        <a:spcAft>
                          <a:spcPts val="0"/>
                        </a:spcAft>
                        <a:buNone/>
                      </a:pPr>
                      <a:r>
                        <a:rPr lang="en" sz="1600">
                          <a:latin typeface="Lato"/>
                          <a:ea typeface="Lato"/>
                          <a:cs typeface="Lato"/>
                          <a:sym typeface="Lato"/>
                        </a:rPr>
                        <a:t>Sprint Predictability</a:t>
                      </a:r>
                      <a:endParaRPr sz="1600">
                        <a:latin typeface="Lato"/>
                        <a:ea typeface="Lato"/>
                        <a:cs typeface="Lato"/>
                        <a:sym typeface="Lato"/>
                      </a:endParaRPr>
                    </a:p>
                  </a:txBody>
                  <a:tcPr marL="182850" marR="182850" marT="182850" marB="182850"/>
                </a:tc>
                <a:tc>
                  <a:txBody>
                    <a:bodyPr/>
                    <a:lstStyle/>
                    <a:p>
                      <a:pPr marL="457200" lvl="0" indent="-279400" algn="l" rtl="0">
                        <a:spcBef>
                          <a:spcPts val="0"/>
                        </a:spcBef>
                        <a:spcAft>
                          <a:spcPts val="0"/>
                        </a:spcAft>
                        <a:buSzPts val="800"/>
                        <a:buFont typeface="Lato"/>
                        <a:buChar char="●"/>
                      </a:pPr>
                      <a:r>
                        <a:rPr lang="en" sz="1600">
                          <a:latin typeface="Lato"/>
                          <a:ea typeface="Lato"/>
                          <a:cs typeface="Lato"/>
                          <a:sym typeface="Lato"/>
                        </a:rPr>
                        <a:t>Story Issue Type</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Sprint Field</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Points Field</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Sprint Start/End Dates</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Status Category</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Issue Histories</a:t>
                      </a:r>
                      <a:endParaRPr sz="1600">
                        <a:latin typeface="Lato"/>
                        <a:ea typeface="Lato"/>
                        <a:cs typeface="Lato"/>
                        <a:sym typeface="Lato"/>
                      </a:endParaRPr>
                    </a:p>
                  </a:txBody>
                  <a:tcPr marL="182850" marR="182850" marT="182850" marB="182850"/>
                </a:tc>
                <a:tc>
                  <a:txBody>
                    <a:bodyPr/>
                    <a:lstStyle/>
                    <a:p>
                      <a:pPr marL="0" lvl="0" indent="0" algn="l" rtl="0">
                        <a:spcBef>
                          <a:spcPts val="0"/>
                        </a:spcBef>
                        <a:spcAft>
                          <a:spcPts val="0"/>
                        </a:spcAft>
                        <a:buNone/>
                      </a:pPr>
                      <a:r>
                        <a:rPr lang="en" sz="1600">
                          <a:latin typeface="Lato"/>
                          <a:ea typeface="Lato"/>
                          <a:cs typeface="Lato"/>
                          <a:sym typeface="Lato"/>
                        </a:rPr>
                        <a:t>Sprint Predictability = Total aggregated predictability for all sprints in the Last 90. 180,  365 Days / Number of sprints.</a:t>
                      </a:r>
                      <a:endParaRPr sz="1600">
                        <a:latin typeface="Lato"/>
                        <a:ea typeface="Lato"/>
                        <a:cs typeface="Lato"/>
                        <a:sym typeface="Lato"/>
                      </a:endParaRPr>
                    </a:p>
                  </a:txBody>
                  <a:tcPr marL="182850" marR="182850" marT="182850" marB="182850"/>
                </a:tc>
                <a:extLst>
                  <a:ext uri="{0D108BD9-81ED-4DB2-BD59-A6C34878D82A}">
                    <a16:rowId xmlns:a16="http://schemas.microsoft.com/office/drawing/2014/main" val="10001"/>
                  </a:ext>
                </a:extLst>
              </a:tr>
              <a:tr h="1306448">
                <a:tc>
                  <a:txBody>
                    <a:bodyPr/>
                    <a:lstStyle/>
                    <a:p>
                      <a:pPr marL="0" lvl="0" indent="0" algn="l" rtl="0">
                        <a:spcBef>
                          <a:spcPts val="0"/>
                        </a:spcBef>
                        <a:spcAft>
                          <a:spcPts val="0"/>
                        </a:spcAft>
                        <a:buNone/>
                      </a:pPr>
                      <a:r>
                        <a:rPr lang="en" sz="1600">
                          <a:latin typeface="Lato"/>
                          <a:ea typeface="Lato"/>
                          <a:cs typeface="Lato"/>
                          <a:sym typeface="Lato"/>
                        </a:rPr>
                        <a:t>Story and Feature Throughput</a:t>
                      </a:r>
                      <a:endParaRPr sz="1600">
                        <a:latin typeface="Lato"/>
                        <a:ea typeface="Lato"/>
                        <a:cs typeface="Lato"/>
                        <a:sym typeface="Lato"/>
                      </a:endParaRPr>
                    </a:p>
                  </a:txBody>
                  <a:tcPr marL="182850" marR="182850" marT="182850" marB="182850"/>
                </a:tc>
                <a:tc>
                  <a:txBody>
                    <a:bodyPr/>
                    <a:lstStyle/>
                    <a:p>
                      <a:pPr marL="457200" lvl="0" indent="-279400" algn="l" rtl="0">
                        <a:spcBef>
                          <a:spcPts val="0"/>
                        </a:spcBef>
                        <a:spcAft>
                          <a:spcPts val="0"/>
                        </a:spcAft>
                        <a:buSzPts val="800"/>
                        <a:buFont typeface="Lato"/>
                        <a:buChar char="●"/>
                      </a:pPr>
                      <a:r>
                        <a:rPr lang="en" sz="1600">
                          <a:latin typeface="Lato"/>
                          <a:ea typeface="Lato"/>
                          <a:cs typeface="Lato"/>
                          <a:sym typeface="Lato"/>
                        </a:rPr>
                        <a:t>Story and Epic Issue Types</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solidFill>
                            <a:schemeClr val="dk1"/>
                          </a:solidFill>
                          <a:latin typeface="Lato"/>
                          <a:ea typeface="Lato"/>
                          <a:cs typeface="Lato"/>
                          <a:sym typeface="Lato"/>
                        </a:rPr>
                        <a:t>Status Category</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Issue Histories</a:t>
                      </a:r>
                      <a:endParaRPr sz="1600">
                        <a:latin typeface="Lato"/>
                        <a:ea typeface="Lato"/>
                        <a:cs typeface="Lato"/>
                        <a:sym typeface="Lato"/>
                      </a:endParaRPr>
                    </a:p>
                    <a:p>
                      <a:pPr marL="457200" lvl="0" indent="0" algn="l" rtl="0">
                        <a:spcBef>
                          <a:spcPts val="0"/>
                        </a:spcBef>
                        <a:spcAft>
                          <a:spcPts val="0"/>
                        </a:spcAft>
                        <a:buNone/>
                      </a:pPr>
                      <a:endParaRPr sz="1600">
                        <a:latin typeface="Lato"/>
                        <a:ea typeface="Lato"/>
                        <a:cs typeface="Lato"/>
                        <a:sym typeface="Lato"/>
                      </a:endParaRPr>
                    </a:p>
                  </a:txBody>
                  <a:tcPr marL="182850" marR="182850" marT="182850" marB="182850"/>
                </a:tc>
                <a:tc>
                  <a:txBody>
                    <a:bodyPr/>
                    <a:lstStyle/>
                    <a:p>
                      <a:pPr marL="0" lvl="0" indent="0" algn="l" rtl="0">
                        <a:spcBef>
                          <a:spcPts val="0"/>
                        </a:spcBef>
                        <a:spcAft>
                          <a:spcPts val="0"/>
                        </a:spcAft>
                        <a:buNone/>
                      </a:pPr>
                      <a:r>
                        <a:rPr lang="en" sz="1600">
                          <a:latin typeface="Lato"/>
                          <a:ea typeface="Lato"/>
                          <a:cs typeface="Lato"/>
                          <a:sym typeface="Lato"/>
                        </a:rPr>
                        <a:t>Throughput displays the number of  stories or features that were completed by the team in the last 90, 180, or 365 days.</a:t>
                      </a:r>
                      <a:endParaRPr sz="1600">
                        <a:latin typeface="Lato"/>
                        <a:ea typeface="Lato"/>
                        <a:cs typeface="Lato"/>
                        <a:sym typeface="Lato"/>
                      </a:endParaRPr>
                    </a:p>
                  </a:txBody>
                  <a:tcPr marL="182850" marR="182850" marT="182850" marB="182850"/>
                </a:tc>
                <a:extLst>
                  <a:ext uri="{0D108BD9-81ED-4DB2-BD59-A6C34878D82A}">
                    <a16:rowId xmlns:a16="http://schemas.microsoft.com/office/drawing/2014/main" val="10002"/>
                  </a:ext>
                </a:extLst>
              </a:tr>
              <a:tr h="1781541">
                <a:tc>
                  <a:txBody>
                    <a:bodyPr/>
                    <a:lstStyle/>
                    <a:p>
                      <a:pPr marL="0" lvl="0" indent="0" algn="l" rtl="0">
                        <a:spcBef>
                          <a:spcPts val="0"/>
                        </a:spcBef>
                        <a:spcAft>
                          <a:spcPts val="0"/>
                        </a:spcAft>
                        <a:buNone/>
                      </a:pPr>
                      <a:r>
                        <a:rPr lang="en" sz="1600">
                          <a:latin typeface="Lato"/>
                          <a:ea typeface="Lato"/>
                          <a:cs typeface="Lato"/>
                          <a:sym typeface="Lato"/>
                        </a:rPr>
                        <a:t>Velocity / Velocity Delta</a:t>
                      </a:r>
                      <a:endParaRPr sz="1600">
                        <a:latin typeface="Lato"/>
                        <a:ea typeface="Lato"/>
                        <a:cs typeface="Lato"/>
                        <a:sym typeface="Lato"/>
                      </a:endParaRPr>
                    </a:p>
                  </a:txBody>
                  <a:tcPr marL="182850" marR="182850" marT="182850" marB="182850"/>
                </a:tc>
                <a:tc>
                  <a:txBody>
                    <a:bodyPr/>
                    <a:lstStyle/>
                    <a:p>
                      <a:pPr marL="457200" lvl="0" indent="-279400" algn="l" rtl="0">
                        <a:spcBef>
                          <a:spcPts val="0"/>
                        </a:spcBef>
                        <a:spcAft>
                          <a:spcPts val="0"/>
                        </a:spcAft>
                        <a:buSzPts val="800"/>
                        <a:buFont typeface="Lato"/>
                        <a:buChar char="●"/>
                      </a:pPr>
                      <a:r>
                        <a:rPr lang="en" sz="1600" dirty="0">
                          <a:latin typeface="Lato"/>
                          <a:ea typeface="Lato"/>
                          <a:cs typeface="Lato"/>
                          <a:sym typeface="Lato"/>
                        </a:rPr>
                        <a:t>Story Issue Type</a:t>
                      </a:r>
                      <a:endParaRPr sz="1600" dirty="0">
                        <a:latin typeface="Lato"/>
                        <a:ea typeface="Lato"/>
                        <a:cs typeface="Lato"/>
                        <a:sym typeface="Lato"/>
                      </a:endParaRPr>
                    </a:p>
                    <a:p>
                      <a:pPr marL="457200" lvl="0" indent="-279400" algn="l" rtl="0">
                        <a:spcBef>
                          <a:spcPts val="0"/>
                        </a:spcBef>
                        <a:spcAft>
                          <a:spcPts val="0"/>
                        </a:spcAft>
                        <a:buSzPts val="800"/>
                        <a:buFont typeface="Lato"/>
                        <a:buChar char="●"/>
                      </a:pPr>
                      <a:r>
                        <a:rPr lang="en" sz="1600" dirty="0">
                          <a:latin typeface="Lato"/>
                          <a:ea typeface="Lato"/>
                          <a:cs typeface="Lato"/>
                          <a:sym typeface="Lato"/>
                        </a:rPr>
                        <a:t>Sprint Field</a:t>
                      </a:r>
                      <a:endParaRPr sz="1600" dirty="0">
                        <a:latin typeface="Lato"/>
                        <a:ea typeface="Lato"/>
                        <a:cs typeface="Lato"/>
                        <a:sym typeface="Lato"/>
                      </a:endParaRPr>
                    </a:p>
                    <a:p>
                      <a:pPr marL="457200" lvl="0" indent="-279400" algn="l" rtl="0">
                        <a:spcBef>
                          <a:spcPts val="0"/>
                        </a:spcBef>
                        <a:spcAft>
                          <a:spcPts val="0"/>
                        </a:spcAft>
                        <a:buSzPts val="800"/>
                        <a:buFont typeface="Lato"/>
                        <a:buChar char="●"/>
                      </a:pPr>
                      <a:r>
                        <a:rPr lang="en" sz="1600" dirty="0">
                          <a:latin typeface="Lato"/>
                          <a:ea typeface="Lato"/>
                          <a:cs typeface="Lato"/>
                          <a:sym typeface="Lato"/>
                        </a:rPr>
                        <a:t>Points Field</a:t>
                      </a:r>
                      <a:endParaRPr sz="1600" dirty="0">
                        <a:latin typeface="Lato"/>
                        <a:ea typeface="Lato"/>
                        <a:cs typeface="Lato"/>
                        <a:sym typeface="Lato"/>
                      </a:endParaRPr>
                    </a:p>
                    <a:p>
                      <a:pPr marL="457200" lvl="0" indent="-279400" algn="l" rtl="0">
                        <a:spcBef>
                          <a:spcPts val="0"/>
                        </a:spcBef>
                        <a:spcAft>
                          <a:spcPts val="0"/>
                        </a:spcAft>
                        <a:buClr>
                          <a:schemeClr val="dk1"/>
                        </a:buClr>
                        <a:buSzPts val="800"/>
                        <a:buFont typeface="Lato"/>
                        <a:buChar char="●"/>
                      </a:pPr>
                      <a:r>
                        <a:rPr lang="en" sz="1600" dirty="0">
                          <a:solidFill>
                            <a:schemeClr val="dk1"/>
                          </a:solidFill>
                          <a:latin typeface="Lato"/>
                          <a:ea typeface="Lato"/>
                          <a:cs typeface="Lato"/>
                          <a:sym typeface="Lato"/>
                        </a:rPr>
                        <a:t>Sprint Start/End Dates</a:t>
                      </a:r>
                      <a:endParaRPr sz="1600" dirty="0">
                        <a:solidFill>
                          <a:schemeClr val="dk1"/>
                        </a:solidFill>
                        <a:latin typeface="Lato"/>
                        <a:ea typeface="Lato"/>
                        <a:cs typeface="Lato"/>
                        <a:sym typeface="Lato"/>
                      </a:endParaRPr>
                    </a:p>
                    <a:p>
                      <a:pPr marL="457200" lvl="0" indent="-279400" algn="l" rtl="0">
                        <a:spcBef>
                          <a:spcPts val="0"/>
                        </a:spcBef>
                        <a:spcAft>
                          <a:spcPts val="0"/>
                        </a:spcAft>
                        <a:buSzPts val="800"/>
                        <a:buFont typeface="Lato"/>
                        <a:buChar char="●"/>
                      </a:pPr>
                      <a:r>
                        <a:rPr lang="en" sz="1600" dirty="0">
                          <a:latin typeface="Lato"/>
                          <a:ea typeface="Lato"/>
                          <a:cs typeface="Lato"/>
                          <a:sym typeface="Lato"/>
                        </a:rPr>
                        <a:t>Status Category</a:t>
                      </a:r>
                      <a:endParaRPr sz="1600" dirty="0">
                        <a:latin typeface="Lato"/>
                        <a:ea typeface="Lato"/>
                        <a:cs typeface="Lato"/>
                        <a:sym typeface="Lato"/>
                      </a:endParaRPr>
                    </a:p>
                    <a:p>
                      <a:pPr marL="457200" lvl="0" indent="0" algn="l" rtl="0">
                        <a:spcBef>
                          <a:spcPts val="0"/>
                        </a:spcBef>
                        <a:spcAft>
                          <a:spcPts val="0"/>
                        </a:spcAft>
                        <a:buNone/>
                      </a:pPr>
                      <a:endParaRPr sz="1600" dirty="0">
                        <a:latin typeface="Lato"/>
                        <a:ea typeface="Lato"/>
                        <a:cs typeface="Lato"/>
                        <a:sym typeface="Lato"/>
                      </a:endParaRPr>
                    </a:p>
                  </a:txBody>
                  <a:tcPr marL="182850" marR="182850" marT="182850" marB="182850"/>
                </a:tc>
                <a:tc>
                  <a:txBody>
                    <a:bodyPr/>
                    <a:lstStyle/>
                    <a:p>
                      <a:pPr marL="0" lvl="0" indent="0" algn="l" rtl="0">
                        <a:spcBef>
                          <a:spcPts val="0"/>
                        </a:spcBef>
                        <a:spcAft>
                          <a:spcPts val="0"/>
                        </a:spcAft>
                        <a:buNone/>
                      </a:pPr>
                      <a:r>
                        <a:rPr lang="en" sz="1600">
                          <a:latin typeface="Lato"/>
                          <a:ea typeface="Lato"/>
                          <a:cs typeface="Lato"/>
                          <a:sym typeface="Lato"/>
                        </a:rPr>
                        <a:t>Sprint Velocity = Aggregated completed story points for all sprints in last 90, 180, 365  days / number of sprints</a:t>
                      </a:r>
                      <a:endParaRPr sz="1600">
                        <a:latin typeface="Lato"/>
                        <a:ea typeface="Lato"/>
                        <a:cs typeface="Lato"/>
                        <a:sym typeface="Lato"/>
                      </a:endParaRPr>
                    </a:p>
                  </a:txBody>
                  <a:tcPr marL="182850" marR="182850" marT="182850" marB="182850"/>
                </a:tc>
                <a:extLst>
                  <a:ext uri="{0D108BD9-81ED-4DB2-BD59-A6C34878D82A}">
                    <a16:rowId xmlns:a16="http://schemas.microsoft.com/office/drawing/2014/main" val="10003"/>
                  </a:ext>
                </a:extLst>
              </a:tr>
              <a:tr h="1141541">
                <a:tc>
                  <a:txBody>
                    <a:bodyPr/>
                    <a:lstStyle/>
                    <a:p>
                      <a:pPr marL="0" lvl="0" indent="0" algn="l" rtl="0">
                        <a:spcBef>
                          <a:spcPts val="0"/>
                        </a:spcBef>
                        <a:spcAft>
                          <a:spcPts val="0"/>
                        </a:spcAft>
                        <a:buNone/>
                      </a:pPr>
                      <a:r>
                        <a:rPr lang="en" sz="1600">
                          <a:latin typeface="Lato"/>
                          <a:ea typeface="Lato"/>
                          <a:cs typeface="Lato"/>
                          <a:sym typeface="Lato"/>
                        </a:rPr>
                        <a:t>Story Cycle Time</a:t>
                      </a:r>
                      <a:endParaRPr sz="1600">
                        <a:latin typeface="Lato"/>
                        <a:ea typeface="Lato"/>
                        <a:cs typeface="Lato"/>
                        <a:sym typeface="Lato"/>
                      </a:endParaRPr>
                    </a:p>
                  </a:txBody>
                  <a:tcPr marL="182850" marR="182850" marT="182850" marB="182850"/>
                </a:tc>
                <a:tc>
                  <a:txBody>
                    <a:bodyPr/>
                    <a:lstStyle/>
                    <a:p>
                      <a:pPr marL="457200" lvl="0" indent="-279400" algn="l" rtl="0">
                        <a:spcBef>
                          <a:spcPts val="0"/>
                        </a:spcBef>
                        <a:spcAft>
                          <a:spcPts val="0"/>
                        </a:spcAft>
                        <a:buSzPts val="800"/>
                        <a:buFont typeface="Lato"/>
                        <a:buChar char="●"/>
                      </a:pPr>
                      <a:r>
                        <a:rPr lang="en" sz="1600">
                          <a:latin typeface="Lato"/>
                          <a:ea typeface="Lato"/>
                          <a:cs typeface="Lato"/>
                          <a:sym typeface="Lato"/>
                        </a:rPr>
                        <a:t>Story Issue Type</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Status Category</a:t>
                      </a:r>
                      <a:endParaRPr sz="1600">
                        <a:latin typeface="Lato"/>
                        <a:ea typeface="Lato"/>
                        <a:cs typeface="Lato"/>
                        <a:sym typeface="Lato"/>
                      </a:endParaRPr>
                    </a:p>
                    <a:p>
                      <a:pPr marL="457200" lvl="0" indent="-279400" algn="l" rtl="0">
                        <a:spcBef>
                          <a:spcPts val="0"/>
                        </a:spcBef>
                        <a:spcAft>
                          <a:spcPts val="0"/>
                        </a:spcAft>
                        <a:buSzPts val="800"/>
                        <a:buFont typeface="Lato"/>
                        <a:buChar char="●"/>
                      </a:pPr>
                      <a:r>
                        <a:rPr lang="en" sz="1600">
                          <a:latin typeface="Lato"/>
                          <a:ea typeface="Lato"/>
                          <a:cs typeface="Lato"/>
                          <a:sym typeface="Lato"/>
                        </a:rPr>
                        <a:t>Issue Histories. (in progress to done time)</a:t>
                      </a:r>
                      <a:endParaRPr sz="1600">
                        <a:latin typeface="Lato"/>
                        <a:ea typeface="Lato"/>
                        <a:cs typeface="Lato"/>
                        <a:sym typeface="Lato"/>
                      </a:endParaRPr>
                    </a:p>
                  </a:txBody>
                  <a:tcPr marL="182850" marR="182850" marT="182850" marB="182850"/>
                </a:tc>
                <a:tc>
                  <a:txBody>
                    <a:bodyPr/>
                    <a:lstStyle/>
                    <a:p>
                      <a:pPr marL="0" lvl="0" indent="0" algn="l" rtl="0">
                        <a:spcBef>
                          <a:spcPts val="0"/>
                        </a:spcBef>
                        <a:spcAft>
                          <a:spcPts val="0"/>
                        </a:spcAft>
                        <a:buNone/>
                      </a:pPr>
                      <a:r>
                        <a:rPr lang="en" sz="1600">
                          <a:latin typeface="Lato"/>
                          <a:ea typeface="Lato"/>
                          <a:cs typeface="Lato"/>
                          <a:sym typeface="Lato"/>
                        </a:rPr>
                        <a:t>Story Cycle Time =  Total Cycle Time of Aggregated Stories in the last 90, 180, 365 days / Number of Stories</a:t>
                      </a:r>
                      <a:endParaRPr sz="1600">
                        <a:latin typeface="Lato"/>
                        <a:ea typeface="Lato"/>
                        <a:cs typeface="Lato"/>
                        <a:sym typeface="Lato"/>
                      </a:endParaRPr>
                    </a:p>
                  </a:txBody>
                  <a:tcPr marL="182850" marR="182850" marT="182850" marB="182850"/>
                </a:tc>
                <a:extLst>
                  <a:ext uri="{0D108BD9-81ED-4DB2-BD59-A6C34878D82A}">
                    <a16:rowId xmlns:a16="http://schemas.microsoft.com/office/drawing/2014/main" val="10004"/>
                  </a:ext>
                </a:extLst>
              </a:tr>
              <a:tr h="1078534">
                <a:tc>
                  <a:txBody>
                    <a:bodyPr/>
                    <a:lstStyle/>
                    <a:p>
                      <a:pPr marL="0" lvl="0" indent="0" algn="l" rtl="0">
                        <a:spcBef>
                          <a:spcPts val="0"/>
                        </a:spcBef>
                        <a:spcAft>
                          <a:spcPts val="0"/>
                        </a:spcAft>
                        <a:buNone/>
                      </a:pPr>
                      <a:r>
                        <a:rPr lang="en" sz="1600">
                          <a:latin typeface="Lato"/>
                          <a:ea typeface="Lato"/>
                          <a:cs typeface="Lato"/>
                          <a:sym typeface="Lato"/>
                        </a:rPr>
                        <a:t>Defect Ratio</a:t>
                      </a:r>
                      <a:endParaRPr sz="1600">
                        <a:latin typeface="Lato"/>
                        <a:ea typeface="Lato"/>
                        <a:cs typeface="Lato"/>
                        <a:sym typeface="Lato"/>
                      </a:endParaRPr>
                    </a:p>
                  </a:txBody>
                  <a:tcPr marL="182850" marR="182850" marT="182850" marB="182850"/>
                </a:tc>
                <a:tc>
                  <a:txBody>
                    <a:bodyPr/>
                    <a:lstStyle/>
                    <a:p>
                      <a:pPr marL="457200" lvl="0" indent="-279400" algn="l" rtl="0">
                        <a:spcBef>
                          <a:spcPts val="0"/>
                        </a:spcBef>
                        <a:spcAft>
                          <a:spcPts val="0"/>
                        </a:spcAft>
                        <a:buSzPts val="800"/>
                        <a:buFont typeface="Lato"/>
                        <a:buChar char="●"/>
                      </a:pPr>
                      <a:r>
                        <a:rPr lang="en" sz="1600" dirty="0">
                          <a:latin typeface="Lato"/>
                          <a:ea typeface="Lato"/>
                          <a:cs typeface="Lato"/>
                          <a:sym typeface="Lato"/>
                        </a:rPr>
                        <a:t>Ratio of Bug issue types to other issues types in project backlog</a:t>
                      </a:r>
                      <a:endParaRPr sz="1600" dirty="0">
                        <a:latin typeface="Lato"/>
                        <a:ea typeface="Lato"/>
                        <a:cs typeface="Lato"/>
                        <a:sym typeface="Lato"/>
                      </a:endParaRPr>
                    </a:p>
                    <a:p>
                      <a:pPr marL="0" lvl="0" indent="0" algn="l" rtl="0">
                        <a:spcBef>
                          <a:spcPts val="0"/>
                        </a:spcBef>
                        <a:spcAft>
                          <a:spcPts val="0"/>
                        </a:spcAft>
                        <a:buNone/>
                      </a:pPr>
                      <a:endParaRPr sz="1600" dirty="0">
                        <a:latin typeface="Lato"/>
                        <a:ea typeface="Lato"/>
                        <a:cs typeface="Lato"/>
                        <a:sym typeface="Lato"/>
                      </a:endParaRPr>
                    </a:p>
                  </a:txBody>
                  <a:tcPr marL="182850" marR="182850" marT="182850" marB="182850"/>
                </a:tc>
                <a:tc>
                  <a:txBody>
                    <a:bodyPr/>
                    <a:lstStyle/>
                    <a:p>
                      <a:pPr marL="0" lvl="0" indent="0" algn="l" rtl="0">
                        <a:spcBef>
                          <a:spcPts val="0"/>
                        </a:spcBef>
                        <a:spcAft>
                          <a:spcPts val="0"/>
                        </a:spcAft>
                        <a:buNone/>
                      </a:pPr>
                      <a:r>
                        <a:rPr lang="en" sz="1600">
                          <a:latin typeface="Lato"/>
                          <a:ea typeface="Lato"/>
                          <a:cs typeface="Lato"/>
                          <a:sym typeface="Lato"/>
                        </a:rPr>
                        <a:t>Defect Ratio as a percent = Bugs in backlog x 100 / Work items in the backlog</a:t>
                      </a:r>
                      <a:endParaRPr sz="1600">
                        <a:latin typeface="Lato"/>
                        <a:ea typeface="Lato"/>
                        <a:cs typeface="Lato"/>
                        <a:sym typeface="Lato"/>
                      </a:endParaRPr>
                    </a:p>
                  </a:txBody>
                  <a:tcPr marL="182850" marR="182850" marT="182850" marB="182850"/>
                </a:tc>
                <a:extLst>
                  <a:ext uri="{0D108BD9-81ED-4DB2-BD59-A6C34878D82A}">
                    <a16:rowId xmlns:a16="http://schemas.microsoft.com/office/drawing/2014/main" val="10005"/>
                  </a:ext>
                </a:extLst>
              </a:tr>
              <a:tr h="1306448">
                <a:tc>
                  <a:txBody>
                    <a:bodyPr/>
                    <a:lstStyle/>
                    <a:p>
                      <a:pPr marL="0" lvl="0" indent="0" algn="l" rtl="0">
                        <a:spcBef>
                          <a:spcPts val="0"/>
                        </a:spcBef>
                        <a:spcAft>
                          <a:spcPts val="0"/>
                        </a:spcAft>
                        <a:buNone/>
                      </a:pPr>
                      <a:r>
                        <a:rPr lang="en" sz="1600" dirty="0">
                          <a:latin typeface="Lato"/>
                          <a:ea typeface="Lato"/>
                          <a:cs typeface="Lato"/>
                          <a:sym typeface="Lato"/>
                        </a:rPr>
                        <a:t>Lead Time High Severity Incident</a:t>
                      </a:r>
                      <a:endParaRPr sz="1600" dirty="0">
                        <a:latin typeface="Lato"/>
                        <a:ea typeface="Lato"/>
                        <a:cs typeface="Lato"/>
                        <a:sym typeface="Lato"/>
                      </a:endParaRPr>
                    </a:p>
                  </a:txBody>
                  <a:tcPr marL="182850" marR="182850" marT="182850" marB="182850"/>
                </a:tc>
                <a:tc>
                  <a:txBody>
                    <a:bodyPr/>
                    <a:lstStyle/>
                    <a:p>
                      <a:pPr marL="457200" lvl="0" indent="-279400" algn="l" rtl="0">
                        <a:spcBef>
                          <a:spcPts val="0"/>
                        </a:spcBef>
                        <a:spcAft>
                          <a:spcPts val="0"/>
                        </a:spcAft>
                        <a:buSzPts val="800"/>
                        <a:buFont typeface="Lato"/>
                        <a:buChar char="●"/>
                      </a:pPr>
                      <a:r>
                        <a:rPr lang="en" sz="1600" dirty="0">
                          <a:latin typeface="Lato"/>
                          <a:ea typeface="Lato"/>
                          <a:cs typeface="Lato"/>
                          <a:sym typeface="Lato"/>
                        </a:rPr>
                        <a:t>Bug Issue Type (customizable)</a:t>
                      </a:r>
                      <a:endParaRPr sz="1600" dirty="0">
                        <a:latin typeface="Lato"/>
                        <a:ea typeface="Lato"/>
                        <a:cs typeface="Lato"/>
                        <a:sym typeface="Lato"/>
                      </a:endParaRPr>
                    </a:p>
                    <a:p>
                      <a:pPr marL="457200" lvl="0" indent="-279400" algn="l" rtl="0">
                        <a:spcBef>
                          <a:spcPts val="0"/>
                        </a:spcBef>
                        <a:spcAft>
                          <a:spcPts val="0"/>
                        </a:spcAft>
                        <a:buSzPts val="800"/>
                        <a:buFont typeface="Lato"/>
                        <a:buChar char="●"/>
                      </a:pPr>
                      <a:r>
                        <a:rPr lang="en" sz="1600" dirty="0">
                          <a:latin typeface="Lato"/>
                          <a:ea typeface="Lato"/>
                          <a:cs typeface="Lato"/>
                          <a:sym typeface="Lato"/>
                        </a:rPr>
                        <a:t>Status Category</a:t>
                      </a:r>
                      <a:endParaRPr sz="1600" dirty="0">
                        <a:latin typeface="Lato"/>
                        <a:ea typeface="Lato"/>
                        <a:cs typeface="Lato"/>
                        <a:sym typeface="Lato"/>
                      </a:endParaRPr>
                    </a:p>
                    <a:p>
                      <a:pPr marL="457200" lvl="0" indent="-279400" algn="l" rtl="0">
                        <a:spcBef>
                          <a:spcPts val="0"/>
                        </a:spcBef>
                        <a:spcAft>
                          <a:spcPts val="0"/>
                        </a:spcAft>
                        <a:buSzPts val="800"/>
                        <a:buFont typeface="Lato"/>
                        <a:buChar char="●"/>
                      </a:pPr>
                      <a:r>
                        <a:rPr lang="en" sz="1600" dirty="0">
                          <a:latin typeface="Lato"/>
                          <a:ea typeface="Lato"/>
                          <a:cs typeface="Lato"/>
                          <a:sym typeface="Lato"/>
                        </a:rPr>
                        <a:t>Priority Field</a:t>
                      </a:r>
                      <a:endParaRPr sz="1600" dirty="0">
                        <a:latin typeface="Lato"/>
                        <a:ea typeface="Lato"/>
                        <a:cs typeface="Lato"/>
                        <a:sym typeface="Lato"/>
                      </a:endParaRPr>
                    </a:p>
                    <a:p>
                      <a:pPr marL="457200" lvl="0" indent="-279400" algn="l" rtl="0">
                        <a:spcBef>
                          <a:spcPts val="0"/>
                        </a:spcBef>
                        <a:spcAft>
                          <a:spcPts val="0"/>
                        </a:spcAft>
                        <a:buSzPts val="800"/>
                        <a:buFont typeface="Lato"/>
                        <a:buChar char="●"/>
                      </a:pPr>
                      <a:r>
                        <a:rPr lang="en" sz="1600" dirty="0">
                          <a:latin typeface="Lato"/>
                          <a:ea typeface="Lato"/>
                          <a:cs typeface="Lato"/>
                          <a:sym typeface="Lato"/>
                        </a:rPr>
                        <a:t>Issue Histories (created to done time)</a:t>
                      </a:r>
                      <a:endParaRPr sz="1600" dirty="0">
                        <a:latin typeface="Lato"/>
                        <a:ea typeface="Lato"/>
                        <a:cs typeface="Lato"/>
                        <a:sym typeface="Lato"/>
                      </a:endParaRPr>
                    </a:p>
                  </a:txBody>
                  <a:tcPr marL="182850" marR="182850" marT="182850" marB="182850"/>
                </a:tc>
                <a:tc>
                  <a:txBody>
                    <a:bodyPr/>
                    <a:lstStyle/>
                    <a:p>
                      <a:pPr marL="0" lvl="0" indent="0" algn="l" rtl="0">
                        <a:spcBef>
                          <a:spcPts val="0"/>
                        </a:spcBef>
                        <a:spcAft>
                          <a:spcPts val="0"/>
                        </a:spcAft>
                        <a:buNone/>
                      </a:pPr>
                      <a:r>
                        <a:rPr lang="en" sz="1600" dirty="0">
                          <a:latin typeface="Lato"/>
                          <a:ea typeface="Lato"/>
                          <a:cs typeface="Lato"/>
                          <a:sym typeface="Lato"/>
                        </a:rPr>
                        <a:t>Avg Lead Time High Severity Incidents = Aggregated lead time for all high severity bugs / number of high severity bugs</a:t>
                      </a:r>
                      <a:endParaRPr sz="1600" dirty="0">
                        <a:latin typeface="Lato"/>
                        <a:ea typeface="Lato"/>
                        <a:cs typeface="Lato"/>
                        <a:sym typeface="Lato"/>
                      </a:endParaRPr>
                    </a:p>
                  </a:txBody>
                  <a:tcPr marL="182850" marR="182850" marT="182850" marB="182850"/>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subTitle" idx="1"/>
          </p:nvPr>
        </p:nvSpPr>
        <p:spPr>
          <a:xfrm>
            <a:off x="6781804" y="3492100"/>
            <a:ext cx="11506200" cy="2352000"/>
          </a:xfrm>
          <a:prstGeom prst="rect">
            <a:avLst/>
          </a:prstGeom>
          <a:noFill/>
          <a:ln>
            <a:noFill/>
          </a:ln>
        </p:spPr>
        <p:txBody>
          <a:bodyPr spcFirstLastPara="1" wrap="square" lIns="0" tIns="0" rIns="0" bIns="0" anchor="ctr" anchorCtr="0">
            <a:noAutofit/>
          </a:bodyPr>
          <a:lstStyle/>
          <a:p>
            <a:r>
              <a:rPr lang="en"/>
              <a:t>AgilityInsights</a:t>
            </a:r>
            <a:endParaRPr/>
          </a:p>
        </p:txBody>
      </p:sp>
      <p:sp>
        <p:nvSpPr>
          <p:cNvPr id="159" name="Google Shape;159;p27"/>
          <p:cNvSpPr txBox="1"/>
          <p:nvPr/>
        </p:nvSpPr>
        <p:spPr>
          <a:xfrm>
            <a:off x="6872700" y="5621800"/>
            <a:ext cx="7014000" cy="1635000"/>
          </a:xfrm>
          <a:prstGeom prst="rect">
            <a:avLst/>
          </a:prstGeom>
          <a:noFill/>
          <a:ln>
            <a:noFill/>
          </a:ln>
        </p:spPr>
        <p:txBody>
          <a:bodyPr spcFirstLastPara="1" wrap="square" lIns="182850" tIns="182850" rIns="182850" bIns="182850" anchor="t" anchorCtr="0">
            <a:noAutofit/>
          </a:bodyPr>
          <a:lstStyle/>
          <a:p>
            <a:pPr algn="ctr">
              <a:buSzPts val="1400"/>
            </a:pPr>
            <a:r>
              <a:rPr lang="en" sz="2800"/>
              <a:t>Website: </a:t>
            </a:r>
            <a:r>
              <a:rPr lang="en" sz="2800" u="sng">
                <a:solidFill>
                  <a:schemeClr val="hlink"/>
                </a:solidFill>
                <a:hlinkClick r:id="rId3"/>
              </a:rPr>
              <a:t>https://agilityinsights.ai/</a:t>
            </a:r>
            <a:r>
              <a:rPr lang="en" sz="2800"/>
              <a:t> </a:t>
            </a:r>
            <a:endParaRPr sz="2800"/>
          </a:p>
          <a:p>
            <a:pPr algn="ctr">
              <a:buSzPts val="1400"/>
            </a:pPr>
            <a:endParaRPr sz="2800"/>
          </a:p>
          <a:p>
            <a:pPr algn="ctr">
              <a:buSzPts val="1400"/>
            </a:pPr>
            <a:r>
              <a:rPr lang="en" sz="2800"/>
              <a:t>Email: </a:t>
            </a:r>
            <a:r>
              <a:rPr lang="en" sz="2800" u="sng">
                <a:solidFill>
                  <a:schemeClr val="hlink"/>
                </a:solidFill>
                <a:hlinkClick r:id="rId4"/>
              </a:rPr>
              <a:t>support@agilityinsights.ai</a:t>
            </a:r>
            <a:r>
              <a:rPr lang="en" sz="2800"/>
              <a:t>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548284ecff_0_759"/>
          <p:cNvSpPr txBox="1">
            <a:spLocks noGrp="1"/>
          </p:cNvSpPr>
          <p:nvPr>
            <p:ph type="title"/>
          </p:nvPr>
        </p:nvSpPr>
        <p:spPr>
          <a:xfrm>
            <a:off x="142335" y="6801929"/>
            <a:ext cx="18402600" cy="2172000"/>
          </a:xfrm>
          <a:prstGeom prst="rect">
            <a:avLst/>
          </a:prstGeom>
          <a:noFill/>
          <a:ln>
            <a:noFill/>
          </a:ln>
        </p:spPr>
        <p:txBody>
          <a:bodyPr spcFirstLastPara="1" wrap="square" lIns="137150" tIns="68550" rIns="137150" bIns="6855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000" b="0" i="0" u="none" strike="noStrike" cap="none">
                <a:solidFill>
                  <a:srgbClr val="000000"/>
                </a:solidFill>
                <a:latin typeface="Arial"/>
                <a:ea typeface="Arial"/>
                <a:cs typeface="Arial"/>
                <a:sym typeface="Arial"/>
              </a:rPr>
              <a:t>New Agility</a:t>
            </a:r>
            <a:r>
              <a:rPr lang="en-US" sz="5000"/>
              <a:t>Insights</a:t>
            </a:r>
            <a:r>
              <a:rPr lang="en-US" sz="5000" b="0" i="0" u="none" strike="noStrike" cap="none">
                <a:solidFill>
                  <a:srgbClr val="000000"/>
                </a:solidFill>
                <a:latin typeface="Arial"/>
                <a:ea typeface="Arial"/>
                <a:cs typeface="Arial"/>
                <a:sym typeface="Arial"/>
              </a:rPr>
              <a:t> Capabilities</a:t>
            </a:r>
            <a:endParaRPr sz="5000" b="0" i="0" u="none" strike="noStrike" cap="none">
              <a:solidFill>
                <a:srgbClr val="000000"/>
              </a:solidFill>
              <a:latin typeface="Arial"/>
              <a:ea typeface="Arial"/>
              <a:cs typeface="Arial"/>
              <a:sym typeface="Arial"/>
            </a:endParaRPr>
          </a:p>
        </p:txBody>
      </p:sp>
      <p:pic>
        <p:nvPicPr>
          <p:cNvPr id="315" name="Google Shape;315;g2548284ecff_0_759"/>
          <p:cNvPicPr preferRelativeResize="0"/>
          <p:nvPr/>
        </p:nvPicPr>
        <p:blipFill rotWithShape="1">
          <a:blip r:embed="rId3">
            <a:alphaModFix/>
          </a:blip>
          <a:srcRect/>
          <a:stretch/>
        </p:blipFill>
        <p:spPr>
          <a:xfrm>
            <a:off x="4081050" y="180438"/>
            <a:ext cx="8708193" cy="64971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Title 1">
            <a:extLst>
              <a:ext uri="{FF2B5EF4-FFF2-40B4-BE49-F238E27FC236}">
                <a16:creationId xmlns:a16="http://schemas.microsoft.com/office/drawing/2014/main" id="{1260C990-BC02-DE2D-4D92-7A4CEF60E799}"/>
              </a:ext>
            </a:extLst>
          </p:cNvPr>
          <p:cNvSpPr txBox="1">
            <a:spLocks noGrp="1"/>
          </p:cNvSpPr>
          <p:nvPr>
            <p:ph type="title"/>
          </p:nvPr>
        </p:nvSpPr>
        <p:spPr>
          <a:xfrm>
            <a:off x="700088" y="169863"/>
            <a:ext cx="15557500" cy="1058862"/>
          </a:xfrm>
          <a:prstGeom prst="rect">
            <a:avLst/>
          </a:prstGeom>
          <a:noFill/>
        </p:spPr>
        <p:txBody>
          <a:bodyPr wrap="square" rtlCol="0">
            <a:spAutoFit/>
          </a:bodyPr>
          <a:lstStyle/>
          <a:p>
            <a:r>
              <a:rPr lang="en-US" sz="5400" b="1" dirty="0">
                <a:solidFill>
                  <a:schemeClr val="bg1"/>
                </a:solidFill>
                <a:latin typeface="Lato"/>
                <a:ea typeface="Lato"/>
                <a:cs typeface="Lato"/>
                <a:sym typeface="Lato"/>
              </a:rPr>
              <a:t>Why Integrate the two platforms?</a:t>
            </a:r>
          </a:p>
          <a:p>
            <a:endParaRPr lang="en-US" dirty="0"/>
          </a:p>
        </p:txBody>
      </p:sp>
      <p:sp>
        <p:nvSpPr>
          <p:cNvPr id="4" name="TextBox 3">
            <a:extLst>
              <a:ext uri="{FF2B5EF4-FFF2-40B4-BE49-F238E27FC236}">
                <a16:creationId xmlns:a16="http://schemas.microsoft.com/office/drawing/2014/main" id="{BA005C2E-1A09-35F0-3EE9-6ACC1EF40017}"/>
              </a:ext>
            </a:extLst>
          </p:cNvPr>
          <p:cNvSpPr txBox="1"/>
          <p:nvPr/>
        </p:nvSpPr>
        <p:spPr>
          <a:xfrm>
            <a:off x="218364" y="3589361"/>
            <a:ext cx="17510078" cy="5693866"/>
          </a:xfrm>
          <a:prstGeom prst="rect">
            <a:avLst/>
          </a:prstGeom>
          <a:noFill/>
        </p:spPr>
        <p:txBody>
          <a:bodyPr wrap="square" rtlCol="0">
            <a:spAutoFit/>
          </a:bodyPr>
          <a:lstStyle/>
          <a:p>
            <a:pPr marL="457200" lvl="0" indent="-333536" algn="l" rtl="0">
              <a:lnSpc>
                <a:spcPct val="100000"/>
              </a:lnSpc>
              <a:spcBef>
                <a:spcPts val="1200"/>
              </a:spcBef>
              <a:spcAft>
                <a:spcPts val="0"/>
              </a:spcAft>
              <a:buSzPct val="100000"/>
              <a:buFont typeface="Lato"/>
              <a:buChar char="●"/>
            </a:pPr>
            <a:r>
              <a:rPr lang="en-US" sz="2800" dirty="0">
                <a:latin typeface="+mn-lt"/>
                <a:ea typeface="Lato"/>
                <a:cs typeface="Lato"/>
                <a:sym typeface="Lato"/>
              </a:rPr>
              <a:t>Managing AgilityInsights Growth Items through your Jira platform makes it more likely that your teams will complete growth items due to increased visibility and ease of managing Jira tickets and Growth Items on the same platform.  This solves the problem of teams forgetting to login to AgilityInsights to complete their growth items.</a:t>
            </a:r>
          </a:p>
          <a:p>
            <a:pPr marL="0" lvl="0" indent="0" algn="l" rtl="0">
              <a:lnSpc>
                <a:spcPct val="100000"/>
              </a:lnSpc>
              <a:spcBef>
                <a:spcPts val="0"/>
              </a:spcBef>
              <a:spcAft>
                <a:spcPts val="0"/>
              </a:spcAft>
              <a:buNone/>
            </a:pPr>
            <a:endParaRPr lang="en-US" sz="2800" dirty="0">
              <a:latin typeface="+mn-lt"/>
              <a:ea typeface="Lato"/>
              <a:cs typeface="Lato"/>
              <a:sym typeface="Lato"/>
            </a:endParaRPr>
          </a:p>
          <a:p>
            <a:pPr marL="457200" lvl="0" indent="-333536" algn="l" rtl="0">
              <a:lnSpc>
                <a:spcPct val="100000"/>
              </a:lnSpc>
              <a:spcBef>
                <a:spcPts val="0"/>
              </a:spcBef>
              <a:spcAft>
                <a:spcPts val="0"/>
              </a:spcAft>
              <a:buSzPct val="100000"/>
              <a:buFont typeface="Lato"/>
              <a:buChar char="●"/>
            </a:pPr>
            <a:r>
              <a:rPr lang="en-US" sz="2800" dirty="0">
                <a:latin typeface="+mn-lt"/>
                <a:ea typeface="Lato"/>
                <a:cs typeface="Lato"/>
                <a:sym typeface="Lato"/>
              </a:rPr>
              <a:t>Integrating with Jira allows your teams to capture accurate  quantitative performance metrics on their Team Health assessments .  This solves the problem of having to guess your performance metrics.</a:t>
            </a:r>
          </a:p>
          <a:p>
            <a:pPr marL="0" lvl="0" indent="0" algn="l" rtl="0">
              <a:lnSpc>
                <a:spcPct val="100000"/>
              </a:lnSpc>
              <a:spcBef>
                <a:spcPts val="0"/>
              </a:spcBef>
              <a:spcAft>
                <a:spcPts val="0"/>
              </a:spcAft>
              <a:buNone/>
            </a:pPr>
            <a:endParaRPr lang="en-US" sz="2800" dirty="0">
              <a:latin typeface="+mn-lt"/>
              <a:ea typeface="Lato"/>
              <a:cs typeface="Lato"/>
              <a:sym typeface="Lato"/>
            </a:endParaRPr>
          </a:p>
          <a:p>
            <a:pPr marL="457200" lvl="0" indent="-333536" algn="l" rtl="0">
              <a:lnSpc>
                <a:spcPct val="100000"/>
              </a:lnSpc>
              <a:spcBef>
                <a:spcPts val="0"/>
              </a:spcBef>
              <a:spcAft>
                <a:spcPts val="0"/>
              </a:spcAft>
              <a:buSzPct val="100000"/>
              <a:buFont typeface="Lato"/>
              <a:buChar char="●"/>
            </a:pPr>
            <a:r>
              <a:rPr lang="en-US" sz="2800" dirty="0">
                <a:latin typeface="+mn-lt"/>
                <a:ea typeface="Lato"/>
                <a:cs typeface="Lato"/>
                <a:sym typeface="Lato"/>
              </a:rPr>
              <a:t>Integrating with Jira, allows leaders who are using the Outcomes Dashboard, to track the progress of their Outcomes and Epics against linked work items in Jira.  As these linked Jira work items get completed, the progress bar of the Outcomes and Epics automatically updates.</a:t>
            </a:r>
          </a:p>
          <a:p>
            <a:pPr marL="0" lvl="0" indent="0" algn="l" rtl="0">
              <a:lnSpc>
                <a:spcPct val="100000"/>
              </a:lnSpc>
              <a:spcBef>
                <a:spcPts val="0"/>
              </a:spcBef>
              <a:spcAft>
                <a:spcPts val="0"/>
              </a:spcAft>
              <a:buNone/>
            </a:pPr>
            <a:endParaRPr lang="en-US" sz="2800" dirty="0">
              <a:latin typeface="+mn-lt"/>
              <a:ea typeface="Lato"/>
              <a:cs typeface="Lato"/>
              <a:sym typeface="Lato"/>
            </a:endParaRPr>
          </a:p>
          <a:p>
            <a:pPr marL="457200" lvl="0" indent="-333536" algn="l" rtl="0">
              <a:lnSpc>
                <a:spcPct val="100000"/>
              </a:lnSpc>
              <a:spcBef>
                <a:spcPts val="0"/>
              </a:spcBef>
              <a:spcAft>
                <a:spcPts val="0"/>
              </a:spcAft>
              <a:buSzPct val="100000"/>
              <a:buFont typeface="Lato"/>
              <a:buChar char="●"/>
            </a:pPr>
            <a:r>
              <a:rPr lang="en-US" sz="2800" dirty="0">
                <a:latin typeface="+mn-lt"/>
                <a:ea typeface="Lato"/>
                <a:cs typeface="Lato"/>
                <a:sym typeface="Lato"/>
              </a:rPr>
              <a:t>Visualize your DORA Metrics  from Jira on the 4 Lenz dashboard</a:t>
            </a:r>
            <a:endParaRPr lang="en-US" sz="2800" dirty="0">
              <a:latin typeface="+mn-lt"/>
            </a:endParaRPr>
          </a:p>
        </p:txBody>
      </p:sp>
      <p:pic>
        <p:nvPicPr>
          <p:cNvPr id="5" name="Google Shape;88;p17">
            <a:extLst>
              <a:ext uri="{FF2B5EF4-FFF2-40B4-BE49-F238E27FC236}">
                <a16:creationId xmlns:a16="http://schemas.microsoft.com/office/drawing/2014/main" id="{54F8CAA4-8795-34C8-D1A4-6C41A1DF6534}"/>
              </a:ext>
            </a:extLst>
          </p:cNvPr>
          <p:cNvPicPr preferRelativeResize="0"/>
          <p:nvPr/>
        </p:nvPicPr>
        <p:blipFill>
          <a:blip r:embed="rId3">
            <a:alphaModFix/>
          </a:blip>
          <a:stretch>
            <a:fillRect/>
          </a:stretch>
        </p:blipFill>
        <p:spPr>
          <a:xfrm>
            <a:off x="6950653" y="1937261"/>
            <a:ext cx="4386694" cy="12153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6A56B723-28F5-1F37-B032-049715757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8B97E-37CF-88C9-BAD6-A65CFA391CA5}"/>
              </a:ext>
            </a:extLst>
          </p:cNvPr>
          <p:cNvSpPr txBox="1">
            <a:spLocks noGrp="1"/>
          </p:cNvSpPr>
          <p:nvPr>
            <p:ph type="title"/>
          </p:nvPr>
        </p:nvSpPr>
        <p:spPr>
          <a:xfrm>
            <a:off x="700088" y="169863"/>
            <a:ext cx="15557500" cy="923299"/>
          </a:xfrm>
          <a:prstGeom prst="rect">
            <a:avLst/>
          </a:prstGeom>
          <a:noFill/>
        </p:spPr>
        <p:txBody>
          <a:bodyPr wrap="square" rtlCol="0">
            <a:spAutoFit/>
          </a:bodyPr>
          <a:lstStyle/>
          <a:p>
            <a:r>
              <a:rPr lang="en" sz="4800" b="1" dirty="0">
                <a:latin typeface="Lato"/>
                <a:ea typeface="Lato"/>
                <a:cs typeface="Lato"/>
                <a:sym typeface="Lato"/>
              </a:rPr>
              <a:t>Included in Standard Package</a:t>
            </a:r>
            <a:endParaRPr lang="en-US" dirty="0"/>
          </a:p>
        </p:txBody>
      </p:sp>
      <p:sp>
        <p:nvSpPr>
          <p:cNvPr id="6" name="TextBox 5">
            <a:extLst>
              <a:ext uri="{FF2B5EF4-FFF2-40B4-BE49-F238E27FC236}">
                <a16:creationId xmlns:a16="http://schemas.microsoft.com/office/drawing/2014/main" id="{DFB5B640-637B-82C7-E08E-F76809A4FD0F}"/>
              </a:ext>
            </a:extLst>
          </p:cNvPr>
          <p:cNvSpPr txBox="1"/>
          <p:nvPr/>
        </p:nvSpPr>
        <p:spPr>
          <a:xfrm>
            <a:off x="700088" y="3657600"/>
            <a:ext cx="17219423" cy="4739759"/>
          </a:xfrm>
          <a:prstGeom prst="rect">
            <a:avLst/>
          </a:prstGeom>
          <a:noFill/>
        </p:spPr>
        <p:txBody>
          <a:bodyPr wrap="square" rtlCol="0">
            <a:spAutoFit/>
          </a:bodyPr>
          <a:lstStyle/>
          <a:p>
            <a:pPr marL="628650" lvl="0" indent="-514350" algn="l" rtl="0">
              <a:lnSpc>
                <a:spcPct val="150000"/>
              </a:lnSpc>
              <a:spcBef>
                <a:spcPts val="0"/>
              </a:spcBef>
              <a:spcAft>
                <a:spcPts val="0"/>
              </a:spcAft>
              <a:buSzPts val="1800"/>
              <a:buFont typeface="+mj-lt"/>
              <a:buAutoNum type="arabicPeriod"/>
            </a:pPr>
            <a:r>
              <a:rPr lang="en-US" sz="3200" dirty="0">
                <a:latin typeface="+mn-lt"/>
                <a:ea typeface="Lato"/>
                <a:cs typeface="Lato"/>
                <a:sym typeface="Lato"/>
              </a:rPr>
              <a:t>Manage Growth Items in Jira through the bi-directional synch.</a:t>
            </a:r>
          </a:p>
          <a:p>
            <a:pPr marL="628650" lvl="0" indent="-514350" algn="l" rtl="0">
              <a:lnSpc>
                <a:spcPct val="150000"/>
              </a:lnSpc>
              <a:spcBef>
                <a:spcPts val="0"/>
              </a:spcBef>
              <a:spcAft>
                <a:spcPts val="0"/>
              </a:spcAft>
              <a:buSzPts val="1800"/>
              <a:buFont typeface="+mj-lt"/>
              <a:buAutoNum type="arabicPeriod"/>
            </a:pPr>
            <a:r>
              <a:rPr lang="en-US" sz="3200" dirty="0">
                <a:latin typeface="+mn-lt"/>
                <a:ea typeface="Lato"/>
                <a:cs typeface="Lato"/>
                <a:sym typeface="Lato"/>
              </a:rPr>
              <a:t>Visualize your DORA Metrics on the 4 Lenz Dashboard ( FLOW and Quality)</a:t>
            </a:r>
          </a:p>
          <a:p>
            <a:pPr marL="628650" lvl="0" indent="-514350" algn="l" rtl="0">
              <a:lnSpc>
                <a:spcPct val="150000"/>
              </a:lnSpc>
              <a:spcBef>
                <a:spcPts val="0"/>
              </a:spcBef>
              <a:spcAft>
                <a:spcPts val="0"/>
              </a:spcAft>
              <a:buSzPts val="1800"/>
              <a:buFont typeface="+mj-lt"/>
              <a:buAutoNum type="arabicPeriod"/>
            </a:pPr>
            <a:r>
              <a:rPr lang="en-US" sz="3200" dirty="0">
                <a:latin typeface="+mn-lt"/>
                <a:ea typeface="Lato"/>
                <a:cs typeface="Lato"/>
                <a:sym typeface="Lato"/>
              </a:rPr>
              <a:t>Let Jira automatically answer your Performance Questions for Team Health Assessments.</a:t>
            </a:r>
          </a:p>
          <a:p>
            <a:pPr marL="628650" lvl="0" indent="-514350" algn="l" rtl="0">
              <a:lnSpc>
                <a:spcPct val="150000"/>
              </a:lnSpc>
              <a:spcBef>
                <a:spcPts val="0"/>
              </a:spcBef>
              <a:spcAft>
                <a:spcPts val="0"/>
              </a:spcAft>
              <a:buSzPts val="1800"/>
              <a:buFont typeface="+mj-lt"/>
              <a:buAutoNum type="arabicPeriod"/>
            </a:pPr>
            <a:r>
              <a:rPr lang="en-US" sz="3200" dirty="0">
                <a:latin typeface="+mn-lt"/>
                <a:ea typeface="Lato"/>
                <a:cs typeface="Lato"/>
                <a:sym typeface="Lato"/>
              </a:rPr>
              <a:t>Link you Jira Work items to OKR’s and Epics on the Outcomes Dashboard to  allow the completion of Jira work items to automatically update the status of your Outcomes and Epics</a:t>
            </a:r>
            <a:r>
              <a:rPr lang="en-US" dirty="0">
                <a:latin typeface="Lato"/>
                <a:ea typeface="Lato"/>
                <a:cs typeface="Lato"/>
                <a:sym typeface="Lato"/>
              </a:rPr>
              <a:t>.</a:t>
            </a:r>
          </a:p>
          <a:p>
            <a:endParaRPr lang="en-US" dirty="0"/>
          </a:p>
        </p:txBody>
      </p:sp>
      <p:pic>
        <p:nvPicPr>
          <p:cNvPr id="8" name="Google Shape;88;p17">
            <a:extLst>
              <a:ext uri="{FF2B5EF4-FFF2-40B4-BE49-F238E27FC236}">
                <a16:creationId xmlns:a16="http://schemas.microsoft.com/office/drawing/2014/main" id="{A036E39B-DBB6-D914-1F5F-471C9320B0CC}"/>
              </a:ext>
            </a:extLst>
          </p:cNvPr>
          <p:cNvPicPr preferRelativeResize="0"/>
          <p:nvPr/>
        </p:nvPicPr>
        <p:blipFill>
          <a:blip r:embed="rId3">
            <a:alphaModFix/>
          </a:blip>
          <a:stretch>
            <a:fillRect/>
          </a:stretch>
        </p:blipFill>
        <p:spPr>
          <a:xfrm>
            <a:off x="6950653" y="1937261"/>
            <a:ext cx="4386694" cy="1215372"/>
          </a:xfrm>
          <a:prstGeom prst="rect">
            <a:avLst/>
          </a:prstGeom>
          <a:noFill/>
          <a:ln>
            <a:noFill/>
          </a:ln>
        </p:spPr>
      </p:pic>
    </p:spTree>
    <p:extLst>
      <p:ext uri="{BB962C8B-B14F-4D97-AF65-F5344CB8AC3E}">
        <p14:creationId xmlns:p14="http://schemas.microsoft.com/office/powerpoint/2010/main" val="305556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27AC826D-0363-618F-A0AF-449A54857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BDB0F-0C12-3B6E-00A9-979263EEED5B}"/>
              </a:ext>
            </a:extLst>
          </p:cNvPr>
          <p:cNvSpPr txBox="1">
            <a:spLocks noGrp="1"/>
          </p:cNvSpPr>
          <p:nvPr>
            <p:ph type="title"/>
          </p:nvPr>
        </p:nvSpPr>
        <p:spPr>
          <a:xfrm>
            <a:off x="700088" y="169863"/>
            <a:ext cx="15557500" cy="923299"/>
          </a:xfrm>
          <a:prstGeom prst="rect">
            <a:avLst/>
          </a:prstGeom>
          <a:noFill/>
        </p:spPr>
        <p:txBody>
          <a:bodyPr wrap="square" rtlCol="0">
            <a:spAutoFit/>
          </a:bodyPr>
          <a:lstStyle/>
          <a:p>
            <a:r>
              <a:rPr lang="en" sz="4800" b="1" dirty="0">
                <a:latin typeface="Lato"/>
                <a:ea typeface="Lato"/>
                <a:cs typeface="Lato"/>
                <a:sym typeface="Lato"/>
              </a:rPr>
              <a:t>Visualize your DORA  Metrics on the 4 Lenz Dashboard</a:t>
            </a:r>
            <a:endParaRPr lang="en-US" dirty="0"/>
          </a:p>
        </p:txBody>
      </p:sp>
      <p:sp>
        <p:nvSpPr>
          <p:cNvPr id="4" name="TextBox 3">
            <a:extLst>
              <a:ext uri="{FF2B5EF4-FFF2-40B4-BE49-F238E27FC236}">
                <a16:creationId xmlns:a16="http://schemas.microsoft.com/office/drawing/2014/main" id="{7DE3EFC1-26C2-5DA3-88BF-5066F8F05244}"/>
              </a:ext>
            </a:extLst>
          </p:cNvPr>
          <p:cNvSpPr txBox="1"/>
          <p:nvPr/>
        </p:nvSpPr>
        <p:spPr>
          <a:xfrm>
            <a:off x="1142232" y="2076233"/>
            <a:ext cx="9612204" cy="6678751"/>
          </a:xfrm>
          <a:prstGeom prst="rect">
            <a:avLst/>
          </a:prstGeom>
          <a:noFill/>
        </p:spPr>
        <p:txBody>
          <a:bodyPr wrap="square" rtlCol="0">
            <a:spAutoFit/>
          </a:bodyPr>
          <a:lstStyle/>
          <a:p>
            <a:pPr marL="0" lvl="0" indent="0" algn="l" rtl="0">
              <a:spcBef>
                <a:spcPts val="0"/>
              </a:spcBef>
              <a:spcAft>
                <a:spcPts val="0"/>
              </a:spcAft>
              <a:buNone/>
            </a:pPr>
            <a:r>
              <a:rPr lang="en-US" sz="3200" b="1" dirty="0">
                <a:latin typeface="+mn-lt"/>
              </a:rPr>
              <a:t>F</a:t>
            </a:r>
            <a:r>
              <a:rPr lang="en-US" sz="3200" b="1" dirty="0">
                <a:latin typeface="+mn-lt"/>
                <a:ea typeface="Lato"/>
                <a:cs typeface="Lato"/>
                <a:sym typeface="Lato"/>
              </a:rPr>
              <a:t>LOW Metrics</a:t>
            </a:r>
          </a:p>
          <a:p>
            <a:pPr marL="580073" lvl="0" indent="-457200" algn="l" rtl="0">
              <a:spcBef>
                <a:spcPts val="1200"/>
              </a:spcBef>
              <a:spcAft>
                <a:spcPts val="0"/>
              </a:spcAft>
              <a:buSzPct val="100000"/>
              <a:buFont typeface="Arial" panose="020B0604020202020204" pitchFamily="34" charset="0"/>
              <a:buChar char="•"/>
            </a:pPr>
            <a:r>
              <a:rPr lang="en-US" sz="3200" dirty="0">
                <a:latin typeface="+mn-lt"/>
                <a:ea typeface="Lato"/>
                <a:cs typeface="Lato"/>
                <a:sym typeface="Lato"/>
              </a:rPr>
              <a:t>Sprint Predictability</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Story Throughput</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Feature Throughput</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Velocity</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Story Cycle Time</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Points Completed vs Points Committed</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ROI Efficiency</a:t>
            </a:r>
          </a:p>
          <a:p>
            <a:pPr marL="122873" lvl="0" algn="l" rtl="0">
              <a:spcBef>
                <a:spcPts val="0"/>
              </a:spcBef>
              <a:spcAft>
                <a:spcPts val="0"/>
              </a:spcAft>
              <a:buSzPct val="100000"/>
            </a:pPr>
            <a:endParaRPr lang="en-US" sz="3200" dirty="0">
              <a:latin typeface="+mn-lt"/>
              <a:ea typeface="Lato"/>
              <a:cs typeface="Lato"/>
              <a:sym typeface="Lato"/>
            </a:endParaRPr>
          </a:p>
          <a:p>
            <a:pPr marL="0" lvl="0" indent="0" algn="l" rtl="0">
              <a:spcBef>
                <a:spcPts val="1200"/>
              </a:spcBef>
              <a:spcAft>
                <a:spcPts val="0"/>
              </a:spcAft>
              <a:buNone/>
            </a:pPr>
            <a:r>
              <a:rPr lang="en-US" sz="3200" b="1" dirty="0">
                <a:latin typeface="+mn-lt"/>
                <a:ea typeface="Lato"/>
                <a:cs typeface="Lato"/>
                <a:sym typeface="Lato"/>
              </a:rPr>
              <a:t>Quality Metrics</a:t>
            </a:r>
          </a:p>
          <a:p>
            <a:pPr marL="580073" lvl="0" indent="-457200" algn="l" rtl="0">
              <a:spcBef>
                <a:spcPts val="1200"/>
              </a:spcBef>
              <a:spcAft>
                <a:spcPts val="0"/>
              </a:spcAft>
              <a:buSzPct val="100000"/>
              <a:buFont typeface="Arial" panose="020B0604020202020204" pitchFamily="34" charset="0"/>
              <a:buChar char="•"/>
            </a:pPr>
            <a:r>
              <a:rPr lang="en-US" sz="3200" dirty="0">
                <a:latin typeface="+mn-lt"/>
                <a:ea typeface="Lato"/>
                <a:cs typeface="Lato"/>
                <a:sym typeface="Lato"/>
              </a:rPr>
              <a:t>Defect Ratio</a:t>
            </a:r>
          </a:p>
          <a:p>
            <a:pPr marL="580073" lvl="0" indent="-457200" algn="l" rtl="0">
              <a:spcBef>
                <a:spcPts val="0"/>
              </a:spcBef>
              <a:spcAft>
                <a:spcPts val="0"/>
              </a:spcAft>
              <a:buSzPct val="100000"/>
              <a:buFont typeface="Arial" panose="020B0604020202020204" pitchFamily="34" charset="0"/>
              <a:buChar char="•"/>
            </a:pPr>
            <a:r>
              <a:rPr lang="en-US" sz="3200" dirty="0">
                <a:latin typeface="+mn-lt"/>
                <a:ea typeface="Lato"/>
                <a:cs typeface="Lato"/>
                <a:sym typeface="Lato"/>
              </a:rPr>
              <a:t>Lead Time for High Severity Incidents</a:t>
            </a:r>
          </a:p>
          <a:p>
            <a:endParaRPr lang="en-US" dirty="0"/>
          </a:p>
        </p:txBody>
      </p:sp>
      <p:pic>
        <p:nvPicPr>
          <p:cNvPr id="5" name="Google Shape;102;p19">
            <a:extLst>
              <a:ext uri="{FF2B5EF4-FFF2-40B4-BE49-F238E27FC236}">
                <a16:creationId xmlns:a16="http://schemas.microsoft.com/office/drawing/2014/main" id="{95D7D5FD-1642-A7B4-3C65-7B733604530D}"/>
              </a:ext>
            </a:extLst>
          </p:cNvPr>
          <p:cNvPicPr preferRelativeResize="0"/>
          <p:nvPr/>
        </p:nvPicPr>
        <p:blipFill rotWithShape="1">
          <a:blip r:embed="rId3">
            <a:alphaModFix amt="99000"/>
          </a:blip>
          <a:srcRect t="3556" r="6568" b="3099"/>
          <a:stretch/>
        </p:blipFill>
        <p:spPr>
          <a:xfrm>
            <a:off x="9262650" y="2304780"/>
            <a:ext cx="7611270" cy="6221659"/>
          </a:xfrm>
          <a:prstGeom prst="rect">
            <a:avLst/>
          </a:prstGeom>
          <a:noFill/>
          <a:ln>
            <a:noFill/>
          </a:ln>
        </p:spPr>
      </p:pic>
    </p:spTree>
    <p:extLst>
      <p:ext uri="{BB962C8B-B14F-4D97-AF65-F5344CB8AC3E}">
        <p14:creationId xmlns:p14="http://schemas.microsoft.com/office/powerpoint/2010/main" val="129771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2463FC8A-D2F8-1F03-59D1-ED247675C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9A35D-E3F4-F85F-B010-C8C68E7A5F48}"/>
              </a:ext>
            </a:extLst>
          </p:cNvPr>
          <p:cNvSpPr txBox="1">
            <a:spLocks noGrp="1"/>
          </p:cNvSpPr>
          <p:nvPr>
            <p:ph type="title"/>
          </p:nvPr>
        </p:nvSpPr>
        <p:spPr>
          <a:xfrm>
            <a:off x="700087" y="169863"/>
            <a:ext cx="17410491" cy="923299"/>
          </a:xfrm>
          <a:prstGeom prst="rect">
            <a:avLst/>
          </a:prstGeom>
          <a:noFill/>
        </p:spPr>
        <p:txBody>
          <a:bodyPr wrap="square" rtlCol="0">
            <a:spAutoFit/>
          </a:bodyPr>
          <a:lstStyle/>
          <a:p>
            <a:r>
              <a:rPr lang="en" sz="4800" b="1" dirty="0">
                <a:latin typeface="Lato"/>
                <a:ea typeface="Lato"/>
                <a:cs typeface="Lato"/>
                <a:sym typeface="Lato"/>
              </a:rPr>
              <a:t>Manage Growth Items in Jira via our bi-directional Synch</a:t>
            </a:r>
            <a:endParaRPr lang="en-US" dirty="0"/>
          </a:p>
        </p:txBody>
      </p:sp>
      <p:sp>
        <p:nvSpPr>
          <p:cNvPr id="4" name="TextBox 3">
            <a:extLst>
              <a:ext uri="{FF2B5EF4-FFF2-40B4-BE49-F238E27FC236}">
                <a16:creationId xmlns:a16="http://schemas.microsoft.com/office/drawing/2014/main" id="{2F4A6C14-C7B3-D208-DCBB-558CD6DC9287}"/>
              </a:ext>
            </a:extLst>
          </p:cNvPr>
          <p:cNvSpPr txBox="1"/>
          <p:nvPr/>
        </p:nvSpPr>
        <p:spPr>
          <a:xfrm>
            <a:off x="558782" y="6926464"/>
            <a:ext cx="17170429" cy="2800767"/>
          </a:xfrm>
          <a:prstGeom prst="rect">
            <a:avLst/>
          </a:prstGeom>
          <a:noFill/>
        </p:spPr>
        <p:txBody>
          <a:bodyPr wrap="square" rtlCol="0">
            <a:spAutoFit/>
          </a:bodyPr>
          <a:lstStyle/>
          <a:p>
            <a:pPr algn="ctr">
              <a:lnSpc>
                <a:spcPct val="150000"/>
              </a:lnSpc>
            </a:pPr>
            <a:r>
              <a:rPr lang="en-US" sz="3600" dirty="0">
                <a:latin typeface="+mn-lt"/>
                <a:ea typeface="Lato"/>
                <a:cs typeface="Lato"/>
                <a:sym typeface="Lato"/>
              </a:rPr>
              <a:t>Growth items created in AgilityInsights can be synched and managed in Jira.  Once synched, any updates made in Jira will automatically update the growth item in AgilityInsights.</a:t>
            </a:r>
          </a:p>
          <a:p>
            <a:endParaRPr lang="en-US" dirty="0"/>
          </a:p>
        </p:txBody>
      </p:sp>
      <p:pic>
        <p:nvPicPr>
          <p:cNvPr id="5" name="Google Shape;109;p20">
            <a:extLst>
              <a:ext uri="{FF2B5EF4-FFF2-40B4-BE49-F238E27FC236}">
                <a16:creationId xmlns:a16="http://schemas.microsoft.com/office/drawing/2014/main" id="{75DB4C46-CA18-2B4A-4DD3-8D15E0D0249C}"/>
              </a:ext>
            </a:extLst>
          </p:cNvPr>
          <p:cNvPicPr preferRelativeResize="0"/>
          <p:nvPr/>
        </p:nvPicPr>
        <p:blipFill>
          <a:blip r:embed="rId3">
            <a:alphaModFix/>
          </a:blip>
          <a:stretch>
            <a:fillRect/>
          </a:stretch>
        </p:blipFill>
        <p:spPr>
          <a:xfrm>
            <a:off x="4996903" y="1620461"/>
            <a:ext cx="8294193" cy="5306003"/>
          </a:xfrm>
          <a:prstGeom prst="rect">
            <a:avLst/>
          </a:prstGeom>
          <a:noFill/>
          <a:ln>
            <a:noFill/>
          </a:ln>
        </p:spPr>
      </p:pic>
    </p:spTree>
    <p:extLst>
      <p:ext uri="{BB962C8B-B14F-4D97-AF65-F5344CB8AC3E}">
        <p14:creationId xmlns:p14="http://schemas.microsoft.com/office/powerpoint/2010/main" val="45772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E9336464-DD81-467E-15C4-7994F2A18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66A8C-D7EB-D715-1382-BDC433B3C917}"/>
              </a:ext>
            </a:extLst>
          </p:cNvPr>
          <p:cNvSpPr txBox="1">
            <a:spLocks noGrp="1"/>
          </p:cNvSpPr>
          <p:nvPr>
            <p:ph type="title"/>
          </p:nvPr>
        </p:nvSpPr>
        <p:spPr>
          <a:xfrm>
            <a:off x="700087" y="169863"/>
            <a:ext cx="17410491" cy="923299"/>
          </a:xfrm>
          <a:prstGeom prst="rect">
            <a:avLst/>
          </a:prstGeom>
          <a:noFill/>
        </p:spPr>
        <p:txBody>
          <a:bodyPr wrap="square" rtlCol="0">
            <a:spAutoFit/>
          </a:bodyPr>
          <a:lstStyle/>
          <a:p>
            <a:r>
              <a:rPr lang="en" sz="4800" b="1" dirty="0">
                <a:latin typeface="Lato"/>
                <a:ea typeface="Lato"/>
                <a:cs typeface="Lato"/>
                <a:sym typeface="Lato"/>
              </a:rPr>
              <a:t>Let Jira answer your Performance Questions for you</a:t>
            </a:r>
            <a:endParaRPr lang="en-US" dirty="0"/>
          </a:p>
        </p:txBody>
      </p:sp>
      <p:pic>
        <p:nvPicPr>
          <p:cNvPr id="3" name="Google Shape;116;p21">
            <a:extLst>
              <a:ext uri="{FF2B5EF4-FFF2-40B4-BE49-F238E27FC236}">
                <a16:creationId xmlns:a16="http://schemas.microsoft.com/office/drawing/2014/main" id="{F5BB14D3-59D2-9798-8645-764D7B69B790}"/>
              </a:ext>
            </a:extLst>
          </p:cNvPr>
          <p:cNvPicPr preferRelativeResize="0"/>
          <p:nvPr/>
        </p:nvPicPr>
        <p:blipFill>
          <a:blip r:embed="rId3">
            <a:alphaModFix amt="96000"/>
          </a:blip>
          <a:stretch>
            <a:fillRect/>
          </a:stretch>
        </p:blipFill>
        <p:spPr>
          <a:xfrm>
            <a:off x="0" y="1502495"/>
            <a:ext cx="5389418" cy="8154123"/>
          </a:xfrm>
          <a:prstGeom prst="rect">
            <a:avLst/>
          </a:prstGeom>
          <a:noFill/>
          <a:ln>
            <a:noFill/>
          </a:ln>
        </p:spPr>
      </p:pic>
      <p:pic>
        <p:nvPicPr>
          <p:cNvPr id="8" name="Picture 7">
            <a:extLst>
              <a:ext uri="{FF2B5EF4-FFF2-40B4-BE49-F238E27FC236}">
                <a16:creationId xmlns:a16="http://schemas.microsoft.com/office/drawing/2014/main" id="{92EBB117-AA8F-1EF1-91A1-DDE101043CD9}"/>
              </a:ext>
            </a:extLst>
          </p:cNvPr>
          <p:cNvPicPr>
            <a:picLocks noChangeAspect="1"/>
          </p:cNvPicPr>
          <p:nvPr/>
        </p:nvPicPr>
        <p:blipFill>
          <a:blip r:embed="rId4"/>
          <a:stretch>
            <a:fillRect/>
          </a:stretch>
        </p:blipFill>
        <p:spPr>
          <a:xfrm>
            <a:off x="5084618" y="6729192"/>
            <a:ext cx="2288085" cy="3201673"/>
          </a:xfrm>
          <a:prstGeom prst="rect">
            <a:avLst/>
          </a:prstGeom>
        </p:spPr>
      </p:pic>
      <p:sp>
        <p:nvSpPr>
          <p:cNvPr id="9" name="TextBox 8">
            <a:extLst>
              <a:ext uri="{FF2B5EF4-FFF2-40B4-BE49-F238E27FC236}">
                <a16:creationId xmlns:a16="http://schemas.microsoft.com/office/drawing/2014/main" id="{59A24E27-D109-7B03-8275-42DAACC2DDDA}"/>
              </a:ext>
            </a:extLst>
          </p:cNvPr>
          <p:cNvSpPr txBox="1"/>
          <p:nvPr/>
        </p:nvSpPr>
        <p:spPr>
          <a:xfrm>
            <a:off x="5318241" y="3292872"/>
            <a:ext cx="11346873" cy="3077766"/>
          </a:xfrm>
          <a:prstGeom prst="rect">
            <a:avLst/>
          </a:prstGeom>
          <a:noFill/>
        </p:spPr>
        <p:txBody>
          <a:bodyPr wrap="square" rtlCol="0">
            <a:spAutoFit/>
          </a:bodyPr>
          <a:lstStyle/>
          <a:p>
            <a:pPr algn="ctr">
              <a:lnSpc>
                <a:spcPct val="150000"/>
              </a:lnSpc>
            </a:pPr>
            <a:r>
              <a:rPr lang="en-US" sz="4000" dirty="0">
                <a:latin typeface="+mn-lt"/>
              </a:rPr>
              <a:t>I</a:t>
            </a:r>
            <a:r>
              <a:rPr lang="en-US" sz="4000" dirty="0">
                <a:latin typeface="+mn-lt"/>
                <a:ea typeface="Lato"/>
                <a:cs typeface="Lato"/>
                <a:sym typeface="Lato"/>
              </a:rPr>
              <a:t>nstead of guessing your teams’ performance, the Jira integration pulls and calculates this data directly from a teams Jira board.</a:t>
            </a:r>
          </a:p>
          <a:p>
            <a:endParaRPr lang="en-US" dirty="0"/>
          </a:p>
        </p:txBody>
      </p:sp>
    </p:spTree>
    <p:extLst>
      <p:ext uri="{BB962C8B-B14F-4D97-AF65-F5344CB8AC3E}">
        <p14:creationId xmlns:p14="http://schemas.microsoft.com/office/powerpoint/2010/main" val="153655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DD8A2F42-8E20-E972-076F-811C922F3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00218-A24F-419A-9F19-309F99B63587}"/>
              </a:ext>
            </a:extLst>
          </p:cNvPr>
          <p:cNvSpPr txBox="1">
            <a:spLocks noGrp="1"/>
          </p:cNvSpPr>
          <p:nvPr>
            <p:ph type="title"/>
          </p:nvPr>
        </p:nvSpPr>
        <p:spPr>
          <a:xfrm>
            <a:off x="700087" y="169863"/>
            <a:ext cx="17410491" cy="923299"/>
          </a:xfrm>
          <a:prstGeom prst="rect">
            <a:avLst/>
          </a:prstGeom>
          <a:noFill/>
        </p:spPr>
        <p:txBody>
          <a:bodyPr wrap="square" rtlCol="0">
            <a:spAutoFit/>
          </a:bodyPr>
          <a:lstStyle/>
          <a:p>
            <a:r>
              <a:rPr lang="en" sz="4800" b="1" dirty="0">
                <a:latin typeface="Lato"/>
                <a:ea typeface="Lato"/>
                <a:cs typeface="Lato"/>
                <a:sym typeface="Lato"/>
              </a:rPr>
              <a:t>Link your Jira work items to the Outcomes Dashboard</a:t>
            </a:r>
            <a:endParaRPr lang="en-US" dirty="0"/>
          </a:p>
        </p:txBody>
      </p:sp>
      <p:sp>
        <p:nvSpPr>
          <p:cNvPr id="5" name="TextBox 4">
            <a:extLst>
              <a:ext uri="{FF2B5EF4-FFF2-40B4-BE49-F238E27FC236}">
                <a16:creationId xmlns:a16="http://schemas.microsoft.com/office/drawing/2014/main" id="{B0323515-146F-61DB-E471-360FE0A0F8BD}"/>
              </a:ext>
            </a:extLst>
          </p:cNvPr>
          <p:cNvSpPr txBox="1"/>
          <p:nvPr/>
        </p:nvSpPr>
        <p:spPr>
          <a:xfrm>
            <a:off x="318655" y="1879816"/>
            <a:ext cx="17650690" cy="1651671"/>
          </a:xfrm>
          <a:prstGeom prst="rect">
            <a:avLst/>
          </a:prstGeom>
          <a:noFill/>
        </p:spPr>
        <p:txBody>
          <a:bodyPr wrap="square" rtlCol="0">
            <a:spAutoFit/>
          </a:bodyPr>
          <a:lstStyle/>
          <a:p>
            <a:pPr marL="0" lvl="0" indent="0" algn="ctr" rtl="0">
              <a:lnSpc>
                <a:spcPct val="150000"/>
              </a:lnSpc>
              <a:spcBef>
                <a:spcPts val="0"/>
              </a:spcBef>
              <a:spcAft>
                <a:spcPts val="0"/>
              </a:spcAft>
              <a:buNone/>
            </a:pPr>
            <a:r>
              <a:rPr lang="en-US" sz="3600" dirty="0">
                <a:latin typeface="+mn-lt"/>
                <a:ea typeface="Lato"/>
                <a:cs typeface="Lato"/>
                <a:sym typeface="Lato"/>
              </a:rPr>
              <a:t>Linking your Jira work items to the Outcomes Dashboard allows your Outcomes and Epics to have their progress bars updated as linked Jira work items are completed. </a:t>
            </a:r>
          </a:p>
        </p:txBody>
      </p:sp>
      <p:pic>
        <p:nvPicPr>
          <p:cNvPr id="7" name="Picture 6">
            <a:extLst>
              <a:ext uri="{FF2B5EF4-FFF2-40B4-BE49-F238E27FC236}">
                <a16:creationId xmlns:a16="http://schemas.microsoft.com/office/drawing/2014/main" id="{47170333-A0F4-4F2A-C0EF-20C57B10CFC3}"/>
              </a:ext>
            </a:extLst>
          </p:cNvPr>
          <p:cNvPicPr>
            <a:picLocks noChangeAspect="1"/>
          </p:cNvPicPr>
          <p:nvPr/>
        </p:nvPicPr>
        <p:blipFill>
          <a:blip r:embed="rId3"/>
          <a:stretch>
            <a:fillRect/>
          </a:stretch>
        </p:blipFill>
        <p:spPr>
          <a:xfrm>
            <a:off x="4837250" y="4064326"/>
            <a:ext cx="8364117" cy="5382376"/>
          </a:xfrm>
          <a:prstGeom prst="rect">
            <a:avLst/>
          </a:prstGeom>
        </p:spPr>
      </p:pic>
    </p:spTree>
    <p:extLst>
      <p:ext uri="{BB962C8B-B14F-4D97-AF65-F5344CB8AC3E}">
        <p14:creationId xmlns:p14="http://schemas.microsoft.com/office/powerpoint/2010/main" val="89469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966F065E-5CD0-B388-F0A6-8E06C9479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9A07C-E6E9-B58E-90C0-E9BF4C6A9A91}"/>
              </a:ext>
            </a:extLst>
          </p:cNvPr>
          <p:cNvSpPr txBox="1">
            <a:spLocks noGrp="1"/>
          </p:cNvSpPr>
          <p:nvPr>
            <p:ph type="title"/>
          </p:nvPr>
        </p:nvSpPr>
        <p:spPr>
          <a:xfrm>
            <a:off x="700087" y="169863"/>
            <a:ext cx="17410491" cy="923299"/>
          </a:xfrm>
          <a:prstGeom prst="rect">
            <a:avLst/>
          </a:prstGeom>
          <a:noFill/>
        </p:spPr>
        <p:txBody>
          <a:bodyPr wrap="square" rtlCol="0">
            <a:spAutoFit/>
          </a:bodyPr>
          <a:lstStyle/>
          <a:p>
            <a:r>
              <a:rPr lang="en" b="1" dirty="0">
                <a:latin typeface="Lato"/>
                <a:ea typeface="Lato"/>
                <a:cs typeface="Lato"/>
                <a:sym typeface="Lato"/>
              </a:rPr>
              <a:t>What data do we pull from your Jira instance?</a:t>
            </a:r>
            <a:endParaRPr lang="en-US" dirty="0"/>
          </a:p>
        </p:txBody>
      </p:sp>
      <p:sp>
        <p:nvSpPr>
          <p:cNvPr id="3" name="TextBox 2">
            <a:extLst>
              <a:ext uri="{FF2B5EF4-FFF2-40B4-BE49-F238E27FC236}">
                <a16:creationId xmlns:a16="http://schemas.microsoft.com/office/drawing/2014/main" id="{D4B7A939-A3E7-66E4-3B61-2EB84DDFF2A9}"/>
              </a:ext>
            </a:extLst>
          </p:cNvPr>
          <p:cNvSpPr txBox="1"/>
          <p:nvPr/>
        </p:nvSpPr>
        <p:spPr>
          <a:xfrm>
            <a:off x="438754" y="1731818"/>
            <a:ext cx="17849245" cy="8156079"/>
          </a:xfrm>
          <a:prstGeom prst="rect">
            <a:avLst/>
          </a:prstGeom>
          <a:noFill/>
        </p:spPr>
        <p:txBody>
          <a:bodyPr wrap="square" rtlCol="0">
            <a:spAutoFit/>
          </a:bodyPr>
          <a:lstStyle/>
          <a:p>
            <a:pPr marL="0" lvl="0" indent="0" algn="l" rtl="0">
              <a:spcBef>
                <a:spcPts val="0"/>
              </a:spcBef>
              <a:spcAft>
                <a:spcPts val="0"/>
              </a:spcAft>
              <a:buNone/>
            </a:pPr>
            <a:r>
              <a:rPr lang="en-US" sz="3200" b="1" dirty="0">
                <a:latin typeface="+mn-lt"/>
                <a:ea typeface="Lato"/>
                <a:cs typeface="Lato"/>
                <a:sym typeface="Lato"/>
              </a:rPr>
              <a:t>For Dora Metrics:</a:t>
            </a:r>
          </a:p>
          <a:p>
            <a:pPr marL="400050" lvl="0" indent="-285750" algn="l" rtl="0">
              <a:lnSpc>
                <a:spcPct val="150000"/>
              </a:lnSpc>
              <a:spcBef>
                <a:spcPts val="1200"/>
              </a:spcBef>
              <a:spcAft>
                <a:spcPts val="0"/>
              </a:spcAft>
              <a:buSzPts val="1800"/>
              <a:buFont typeface="Arial" panose="020B0604020202020204" pitchFamily="34" charset="0"/>
              <a:buChar char="•"/>
            </a:pPr>
            <a:r>
              <a:rPr lang="en-US" sz="3200" dirty="0">
                <a:latin typeface="+mn-lt"/>
                <a:ea typeface="Lato"/>
                <a:cs typeface="Lato"/>
                <a:sym typeface="Lato"/>
              </a:rPr>
              <a:t>Workflow status for Jira issues</a:t>
            </a:r>
          </a:p>
          <a:p>
            <a:pPr marL="400050" lvl="0" indent="-285750" algn="l" rtl="0">
              <a:lnSpc>
                <a:spcPct val="150000"/>
              </a:lnSpc>
              <a:spcBef>
                <a:spcPts val="0"/>
              </a:spcBef>
              <a:spcAft>
                <a:spcPts val="0"/>
              </a:spcAft>
              <a:buSzPts val="1800"/>
              <a:buFont typeface="Arial" panose="020B0604020202020204" pitchFamily="34" charset="0"/>
              <a:buChar char="•"/>
            </a:pPr>
            <a:r>
              <a:rPr lang="en-US" sz="3200" dirty="0">
                <a:latin typeface="+mn-lt"/>
                <a:ea typeface="Lato"/>
                <a:cs typeface="Lato"/>
                <a:sym typeface="Lato"/>
              </a:rPr>
              <a:t>Issue history, sprint data, story points, stories completed, epics completed, defects in backlog, labels, release data.</a:t>
            </a:r>
          </a:p>
          <a:p>
            <a:pPr marL="114300" lvl="0" algn="l" rtl="0">
              <a:spcBef>
                <a:spcPts val="0"/>
              </a:spcBef>
              <a:spcAft>
                <a:spcPts val="0"/>
              </a:spcAft>
              <a:buSzPts val="1800"/>
            </a:pPr>
            <a:endParaRPr lang="en-US" sz="3200" dirty="0">
              <a:latin typeface="+mn-lt"/>
              <a:ea typeface="Lato"/>
              <a:cs typeface="Lato"/>
              <a:sym typeface="Lato"/>
            </a:endParaRPr>
          </a:p>
          <a:p>
            <a:pPr marL="0" lvl="0" indent="0" algn="l" rtl="0">
              <a:spcBef>
                <a:spcPts val="1200"/>
              </a:spcBef>
              <a:spcAft>
                <a:spcPts val="0"/>
              </a:spcAft>
              <a:buNone/>
            </a:pPr>
            <a:r>
              <a:rPr lang="en-US" sz="3200" b="1" dirty="0">
                <a:latin typeface="+mn-lt"/>
                <a:ea typeface="Lato"/>
                <a:cs typeface="Lato"/>
                <a:sym typeface="Lato"/>
              </a:rPr>
              <a:t>For Growth Items (we map Jira fields to growth item fields in AgilityInsights):</a:t>
            </a:r>
          </a:p>
          <a:p>
            <a:pPr marL="400050" lvl="0" indent="-285750" algn="l" rtl="0">
              <a:lnSpc>
                <a:spcPct val="150000"/>
              </a:lnSpc>
              <a:spcBef>
                <a:spcPts val="1200"/>
              </a:spcBef>
              <a:spcAft>
                <a:spcPts val="0"/>
              </a:spcAft>
              <a:buSzPts val="1800"/>
              <a:buFont typeface="Arial" panose="020B0604020202020204" pitchFamily="34" charset="0"/>
              <a:buChar char="•"/>
            </a:pPr>
            <a:r>
              <a:rPr lang="en-US" sz="3200" dirty="0">
                <a:latin typeface="+mn-lt"/>
                <a:ea typeface="Lato"/>
                <a:cs typeface="Lato"/>
                <a:sym typeface="Lato"/>
              </a:rPr>
              <a:t>Title</a:t>
            </a:r>
          </a:p>
          <a:p>
            <a:pPr marL="400050" lvl="0" indent="-285750" algn="l" rtl="0">
              <a:lnSpc>
                <a:spcPct val="150000"/>
              </a:lnSpc>
              <a:spcBef>
                <a:spcPts val="0"/>
              </a:spcBef>
              <a:spcAft>
                <a:spcPts val="0"/>
              </a:spcAft>
              <a:buSzPts val="1800"/>
              <a:buFont typeface="Arial" panose="020B0604020202020204" pitchFamily="34" charset="0"/>
              <a:buChar char="•"/>
            </a:pPr>
            <a:r>
              <a:rPr lang="en-US" sz="3200" dirty="0">
                <a:latin typeface="+mn-lt"/>
                <a:ea typeface="Lato"/>
                <a:cs typeface="Lato"/>
                <a:sym typeface="Lato"/>
              </a:rPr>
              <a:t>Description - This description originates in AgilityInsights not in Jira.</a:t>
            </a:r>
          </a:p>
          <a:p>
            <a:pPr marL="400050" lvl="0" indent="-285750" algn="l" rtl="0">
              <a:lnSpc>
                <a:spcPct val="150000"/>
              </a:lnSpc>
              <a:spcBef>
                <a:spcPts val="0"/>
              </a:spcBef>
              <a:spcAft>
                <a:spcPts val="0"/>
              </a:spcAft>
              <a:buSzPts val="1800"/>
              <a:buFont typeface="Arial" panose="020B0604020202020204" pitchFamily="34" charset="0"/>
              <a:buChar char="•"/>
            </a:pPr>
            <a:r>
              <a:rPr lang="en-US" sz="3200" dirty="0">
                <a:latin typeface="+mn-lt"/>
                <a:ea typeface="Lato"/>
                <a:cs typeface="Lato"/>
                <a:sym typeface="Lato"/>
              </a:rPr>
              <a:t>Status</a:t>
            </a:r>
          </a:p>
          <a:p>
            <a:pPr marL="400050" lvl="0" indent="-285750" algn="l" rtl="0">
              <a:lnSpc>
                <a:spcPct val="150000"/>
              </a:lnSpc>
              <a:spcBef>
                <a:spcPts val="0"/>
              </a:spcBef>
              <a:spcAft>
                <a:spcPts val="0"/>
              </a:spcAft>
              <a:buSzPts val="1800"/>
              <a:buFont typeface="Arial" panose="020B0604020202020204" pitchFamily="34" charset="0"/>
              <a:buChar char="•"/>
            </a:pPr>
            <a:r>
              <a:rPr lang="en-US" sz="3200" dirty="0">
                <a:latin typeface="+mn-lt"/>
                <a:ea typeface="Lato"/>
                <a:cs typeface="Lato"/>
                <a:sym typeface="Lato"/>
              </a:rPr>
              <a:t>Priority</a:t>
            </a:r>
          </a:p>
          <a:p>
            <a:pPr marL="400050" lvl="0" indent="-285750" algn="l" rtl="0">
              <a:lnSpc>
                <a:spcPct val="150000"/>
              </a:lnSpc>
              <a:spcBef>
                <a:spcPts val="0"/>
              </a:spcBef>
              <a:spcAft>
                <a:spcPts val="0"/>
              </a:spcAft>
              <a:buSzPts val="1800"/>
              <a:buFont typeface="Arial" panose="020B0604020202020204" pitchFamily="34" charset="0"/>
              <a:buChar char="•"/>
            </a:pPr>
            <a:r>
              <a:rPr lang="en-US" sz="3200" dirty="0">
                <a:latin typeface="+mn-lt"/>
                <a:ea typeface="Lato"/>
                <a:cs typeface="Lato"/>
                <a:sym typeface="Lato"/>
              </a:rPr>
              <a:t>labels</a:t>
            </a:r>
          </a:p>
          <a:p>
            <a:endParaRPr lang="en-US" dirty="0"/>
          </a:p>
        </p:txBody>
      </p:sp>
      <p:pic>
        <p:nvPicPr>
          <p:cNvPr id="4" name="Google Shape;131;p23">
            <a:extLst>
              <a:ext uri="{FF2B5EF4-FFF2-40B4-BE49-F238E27FC236}">
                <a16:creationId xmlns:a16="http://schemas.microsoft.com/office/drawing/2014/main" id="{6EB74050-6B35-DC98-8845-BCB5BA182DB7}"/>
              </a:ext>
            </a:extLst>
          </p:cNvPr>
          <p:cNvPicPr preferRelativeResize="0"/>
          <p:nvPr/>
        </p:nvPicPr>
        <p:blipFill>
          <a:blip r:embed="rId3">
            <a:alphaModFix/>
          </a:blip>
          <a:stretch>
            <a:fillRect/>
          </a:stretch>
        </p:blipFill>
        <p:spPr>
          <a:xfrm>
            <a:off x="13993092" y="6096000"/>
            <a:ext cx="3236139" cy="3073397"/>
          </a:xfrm>
          <a:prstGeom prst="rect">
            <a:avLst/>
          </a:prstGeom>
          <a:noFill/>
          <a:ln>
            <a:noFill/>
          </a:ln>
        </p:spPr>
      </p:pic>
    </p:spTree>
    <p:extLst>
      <p:ext uri="{BB962C8B-B14F-4D97-AF65-F5344CB8AC3E}">
        <p14:creationId xmlns:p14="http://schemas.microsoft.com/office/powerpoint/2010/main" val="268255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4B3C0D81-AC64-2D27-93CB-4473B992C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6AABE-0578-DA5F-C48E-DA937F8560B2}"/>
              </a:ext>
            </a:extLst>
          </p:cNvPr>
          <p:cNvSpPr txBox="1">
            <a:spLocks noGrp="1"/>
          </p:cNvSpPr>
          <p:nvPr>
            <p:ph type="title"/>
          </p:nvPr>
        </p:nvSpPr>
        <p:spPr>
          <a:xfrm>
            <a:off x="700087" y="169863"/>
            <a:ext cx="17410491" cy="923299"/>
          </a:xfrm>
          <a:prstGeom prst="rect">
            <a:avLst/>
          </a:prstGeom>
          <a:noFill/>
        </p:spPr>
        <p:txBody>
          <a:bodyPr wrap="square" rtlCol="0">
            <a:spAutoFit/>
          </a:bodyPr>
          <a:lstStyle/>
          <a:p>
            <a:r>
              <a:rPr lang="en" b="1" dirty="0">
                <a:latin typeface="Lato"/>
                <a:ea typeface="Lato"/>
                <a:cs typeface="Lato"/>
                <a:sym typeface="Lato"/>
              </a:rPr>
              <a:t>Connection String</a:t>
            </a:r>
            <a:endParaRPr lang="en-US" dirty="0"/>
          </a:p>
        </p:txBody>
      </p:sp>
      <p:pic>
        <p:nvPicPr>
          <p:cNvPr id="5" name="Google Shape;138;p24">
            <a:extLst>
              <a:ext uri="{FF2B5EF4-FFF2-40B4-BE49-F238E27FC236}">
                <a16:creationId xmlns:a16="http://schemas.microsoft.com/office/drawing/2014/main" id="{9C94A01E-74A2-C00D-9FD0-108AF51EF79A}"/>
              </a:ext>
            </a:extLst>
          </p:cNvPr>
          <p:cNvPicPr preferRelativeResize="0"/>
          <p:nvPr/>
        </p:nvPicPr>
        <p:blipFill rotWithShape="1">
          <a:blip r:embed="rId3">
            <a:alphaModFix/>
          </a:blip>
          <a:srcRect l="8041" t="3275" r="5205" b="3397"/>
          <a:stretch/>
        </p:blipFill>
        <p:spPr>
          <a:xfrm>
            <a:off x="1280895" y="3560987"/>
            <a:ext cx="4745831" cy="5458321"/>
          </a:xfrm>
          <a:prstGeom prst="rect">
            <a:avLst/>
          </a:prstGeom>
          <a:noFill/>
          <a:ln w="9525" cap="flat" cmpd="sng">
            <a:solidFill>
              <a:schemeClr val="dk2"/>
            </a:solidFill>
            <a:prstDash val="solid"/>
            <a:round/>
            <a:headEnd type="none" w="sm" len="sm"/>
            <a:tailEnd type="none" w="sm" len="sm"/>
          </a:ln>
        </p:spPr>
      </p:pic>
      <p:pic>
        <p:nvPicPr>
          <p:cNvPr id="6" name="Google Shape;139;p24">
            <a:extLst>
              <a:ext uri="{FF2B5EF4-FFF2-40B4-BE49-F238E27FC236}">
                <a16:creationId xmlns:a16="http://schemas.microsoft.com/office/drawing/2014/main" id="{70940652-68F6-BA41-C0A4-852878D30797}"/>
              </a:ext>
            </a:extLst>
          </p:cNvPr>
          <p:cNvPicPr preferRelativeResize="0"/>
          <p:nvPr/>
        </p:nvPicPr>
        <p:blipFill>
          <a:blip r:embed="rId4">
            <a:alphaModFix/>
          </a:blip>
          <a:stretch>
            <a:fillRect/>
          </a:stretch>
        </p:blipFill>
        <p:spPr>
          <a:xfrm>
            <a:off x="7870485" y="3588879"/>
            <a:ext cx="9534614" cy="3367413"/>
          </a:xfrm>
          <a:prstGeom prst="rect">
            <a:avLst/>
          </a:prstGeom>
          <a:noFill/>
          <a:ln w="9525" cap="flat" cmpd="sng">
            <a:solidFill>
              <a:schemeClr val="dk2"/>
            </a:solidFill>
            <a:prstDash val="solid"/>
            <a:round/>
            <a:headEnd type="none" w="sm" len="sm"/>
            <a:tailEnd type="none" w="sm" len="sm"/>
          </a:ln>
        </p:spPr>
      </p:pic>
      <p:sp>
        <p:nvSpPr>
          <p:cNvPr id="7" name="TextBox 6">
            <a:extLst>
              <a:ext uri="{FF2B5EF4-FFF2-40B4-BE49-F238E27FC236}">
                <a16:creationId xmlns:a16="http://schemas.microsoft.com/office/drawing/2014/main" id="{7FB4C9B1-FBF4-25EC-D1A8-FF9B027D1D97}"/>
              </a:ext>
            </a:extLst>
          </p:cNvPr>
          <p:cNvSpPr txBox="1"/>
          <p:nvPr/>
        </p:nvSpPr>
        <p:spPr>
          <a:xfrm>
            <a:off x="522683" y="2062939"/>
            <a:ext cx="6622473" cy="1292662"/>
          </a:xfrm>
          <a:prstGeom prst="rect">
            <a:avLst/>
          </a:prstGeom>
          <a:noFill/>
        </p:spPr>
        <p:txBody>
          <a:bodyPr wrap="square" rtlCol="0">
            <a:spAutoFit/>
          </a:bodyPr>
          <a:lstStyle/>
          <a:p>
            <a:pPr algn="ctr"/>
            <a:r>
              <a:rPr lang="en-US" sz="3200" dirty="0">
                <a:solidFill>
                  <a:schemeClr val="tx1"/>
                </a:solidFill>
                <a:latin typeface="+mn-lt"/>
                <a:ea typeface="Lato"/>
                <a:cs typeface="Lato"/>
                <a:sym typeface="Lato"/>
              </a:rPr>
              <a:t>Use your Jira token to authenticate Jira and AgilityInsights</a:t>
            </a:r>
          </a:p>
          <a:p>
            <a:endParaRPr lang="en-US" dirty="0"/>
          </a:p>
        </p:txBody>
      </p:sp>
      <p:sp>
        <p:nvSpPr>
          <p:cNvPr id="8" name="TextBox 7">
            <a:extLst>
              <a:ext uri="{FF2B5EF4-FFF2-40B4-BE49-F238E27FC236}">
                <a16:creationId xmlns:a16="http://schemas.microsoft.com/office/drawing/2014/main" id="{F943A654-CCC1-B3B1-475E-CBD141FE72F3}"/>
              </a:ext>
            </a:extLst>
          </p:cNvPr>
          <p:cNvSpPr txBox="1"/>
          <p:nvPr/>
        </p:nvSpPr>
        <p:spPr>
          <a:xfrm>
            <a:off x="8063897" y="2111285"/>
            <a:ext cx="9147790" cy="1292662"/>
          </a:xfrm>
          <a:prstGeom prst="rect">
            <a:avLst/>
          </a:prstGeom>
          <a:noFill/>
        </p:spPr>
        <p:txBody>
          <a:bodyPr wrap="square" rtlCol="0">
            <a:spAutoFit/>
          </a:bodyPr>
          <a:lstStyle/>
          <a:p>
            <a:pPr algn="ctr"/>
            <a:r>
              <a:rPr lang="en-US" sz="3200" dirty="0">
                <a:solidFill>
                  <a:schemeClr val="tx1"/>
                </a:solidFill>
                <a:latin typeface="+mn-lt"/>
              </a:rPr>
              <a:t>Link your Jira projects and boards to your teams in AgilityInsights</a:t>
            </a:r>
          </a:p>
          <a:p>
            <a:endParaRPr lang="en-US" dirty="0"/>
          </a:p>
        </p:txBody>
      </p:sp>
      <p:pic>
        <p:nvPicPr>
          <p:cNvPr id="11" name="Google Shape;141;p24">
            <a:extLst>
              <a:ext uri="{FF2B5EF4-FFF2-40B4-BE49-F238E27FC236}">
                <a16:creationId xmlns:a16="http://schemas.microsoft.com/office/drawing/2014/main" id="{7B206FF6-B123-7516-7D44-417563EEF0BE}"/>
              </a:ext>
            </a:extLst>
          </p:cNvPr>
          <p:cNvPicPr preferRelativeResize="0"/>
          <p:nvPr/>
        </p:nvPicPr>
        <p:blipFill>
          <a:blip r:embed="rId5">
            <a:alphaModFix/>
          </a:blip>
          <a:stretch>
            <a:fillRect/>
          </a:stretch>
        </p:blipFill>
        <p:spPr>
          <a:xfrm>
            <a:off x="10778837" y="7584324"/>
            <a:ext cx="4047136" cy="1182782"/>
          </a:xfrm>
          <a:prstGeom prst="rect">
            <a:avLst/>
          </a:prstGeom>
          <a:noFill/>
          <a:ln>
            <a:noFill/>
          </a:ln>
        </p:spPr>
      </p:pic>
    </p:spTree>
    <p:extLst>
      <p:ext uri="{BB962C8B-B14F-4D97-AF65-F5344CB8AC3E}">
        <p14:creationId xmlns:p14="http://schemas.microsoft.com/office/powerpoint/2010/main" val="275906404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870</Words>
  <Application>Microsoft Office PowerPoint</Application>
  <PresentationFormat>Custom</PresentationFormat>
  <Paragraphs>105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Lato</vt:lpstr>
      <vt:lpstr>Calibri</vt:lpstr>
      <vt:lpstr>Office Theme</vt:lpstr>
      <vt:lpstr>PowerPoint Presentation</vt:lpstr>
      <vt:lpstr>Why Integrate the two platforms? </vt:lpstr>
      <vt:lpstr>Included in Standard Package</vt:lpstr>
      <vt:lpstr>Visualize your DORA  Metrics on the 4 Lenz Dashboard</vt:lpstr>
      <vt:lpstr>Manage Growth Items in Jira via our bi-directional Synch</vt:lpstr>
      <vt:lpstr>Let Jira answer your Performance Questions for you</vt:lpstr>
      <vt:lpstr>Link your Jira work items to the Outcomes Dashboard</vt:lpstr>
      <vt:lpstr>What data do we pull from your Jira instance?</vt:lpstr>
      <vt:lpstr>Connection String</vt:lpstr>
      <vt:lpstr>Recommended Jira Configuration</vt:lpstr>
      <vt:lpstr>PowerPoint Presentation</vt:lpstr>
      <vt:lpstr>PowerPoint Presentation</vt:lpstr>
      <vt:lpstr>New AgilityInsights Capabilities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Jordan Faiferlick</dc:creator>
  <cp:lastModifiedBy>Jordan Faiferlick</cp:lastModifiedBy>
  <cp:revision>1</cp:revision>
  <dcterms:created xsi:type="dcterms:W3CDTF">2006-08-16T00:00:00Z</dcterms:created>
  <dcterms:modified xsi:type="dcterms:W3CDTF">2025-03-27T13:44:05Z</dcterms:modified>
</cp:coreProperties>
</file>