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13" r:id="rId1"/>
    <p:sldMasterId id="2147484048" r:id="rId2"/>
    <p:sldMasterId id="2147484129" r:id="rId3"/>
    <p:sldMasterId id="2147484215" r:id="rId4"/>
    <p:sldMasterId id="2147484151" r:id="rId5"/>
    <p:sldMasterId id="2147484167" r:id="rId6"/>
    <p:sldMasterId id="2147484191" r:id="rId7"/>
  </p:sldMasterIdLst>
  <p:notesMasterIdLst>
    <p:notesMasterId r:id="rId44"/>
  </p:notesMasterIdLst>
  <p:handoutMasterIdLst>
    <p:handoutMasterId r:id="rId45"/>
  </p:handoutMasterIdLst>
  <p:sldIdLst>
    <p:sldId id="270" r:id="rId8"/>
    <p:sldId id="3104" r:id="rId9"/>
    <p:sldId id="259" r:id="rId10"/>
    <p:sldId id="260" r:id="rId11"/>
    <p:sldId id="319" r:id="rId12"/>
    <p:sldId id="359" r:id="rId13"/>
    <p:sldId id="360" r:id="rId14"/>
    <p:sldId id="2948" r:id="rId15"/>
    <p:sldId id="2949" r:id="rId16"/>
    <p:sldId id="1866" r:id="rId17"/>
    <p:sldId id="330" r:id="rId18"/>
    <p:sldId id="301" r:id="rId19"/>
    <p:sldId id="1873" r:id="rId20"/>
    <p:sldId id="2944" r:id="rId21"/>
    <p:sldId id="354" r:id="rId22"/>
    <p:sldId id="374" r:id="rId23"/>
    <p:sldId id="337" r:id="rId24"/>
    <p:sldId id="321" r:id="rId25"/>
    <p:sldId id="322" r:id="rId26"/>
    <p:sldId id="323" r:id="rId27"/>
    <p:sldId id="340" r:id="rId28"/>
    <p:sldId id="316" r:id="rId29"/>
    <p:sldId id="341" r:id="rId30"/>
    <p:sldId id="274" r:id="rId31"/>
    <p:sldId id="317" r:id="rId32"/>
    <p:sldId id="305" r:id="rId33"/>
    <p:sldId id="315" r:id="rId34"/>
    <p:sldId id="271" r:id="rId35"/>
    <p:sldId id="272" r:id="rId36"/>
    <p:sldId id="784" r:id="rId37"/>
    <p:sldId id="1773" r:id="rId38"/>
    <p:sldId id="283" r:id="rId39"/>
    <p:sldId id="348" r:id="rId40"/>
    <p:sldId id="349" r:id="rId41"/>
    <p:sldId id="350" r:id="rId42"/>
    <p:sldId id="266" r:id="rId43"/>
  </p:sldIdLst>
  <p:sldSz cx="12192000" cy="6858000"/>
  <p:notesSz cx="7010400" cy="9296400"/>
  <p:defaultTextStyle>
    <a:defPPr>
      <a:defRPr lang="en-US"/>
    </a:defPPr>
    <a:lvl1pPr marL="0" algn="l" defTabSz="914002" rtl="0" eaLnBrk="1" latinLnBrk="0" hangingPunct="1">
      <a:defRPr sz="1800" kern="1200">
        <a:solidFill>
          <a:schemeClr val="tx1"/>
        </a:solidFill>
        <a:latin typeface="+mn-lt"/>
        <a:ea typeface="+mn-ea"/>
        <a:cs typeface="+mn-cs"/>
      </a:defRPr>
    </a:lvl1pPr>
    <a:lvl2pPr marL="457000" algn="l" defTabSz="914002" rtl="0" eaLnBrk="1" latinLnBrk="0" hangingPunct="1">
      <a:defRPr sz="1800" kern="1200">
        <a:solidFill>
          <a:schemeClr val="tx1"/>
        </a:solidFill>
        <a:latin typeface="+mn-lt"/>
        <a:ea typeface="+mn-ea"/>
        <a:cs typeface="+mn-cs"/>
      </a:defRPr>
    </a:lvl2pPr>
    <a:lvl3pPr marL="914002" algn="l" defTabSz="914002" rtl="0" eaLnBrk="1" latinLnBrk="0" hangingPunct="1">
      <a:defRPr sz="1800" kern="1200">
        <a:solidFill>
          <a:schemeClr val="tx1"/>
        </a:solidFill>
        <a:latin typeface="+mn-lt"/>
        <a:ea typeface="+mn-ea"/>
        <a:cs typeface="+mn-cs"/>
      </a:defRPr>
    </a:lvl3pPr>
    <a:lvl4pPr marL="1371002" algn="l" defTabSz="914002" rtl="0" eaLnBrk="1" latinLnBrk="0" hangingPunct="1">
      <a:defRPr sz="1800" kern="1200">
        <a:solidFill>
          <a:schemeClr val="tx1"/>
        </a:solidFill>
        <a:latin typeface="+mn-lt"/>
        <a:ea typeface="+mn-ea"/>
        <a:cs typeface="+mn-cs"/>
      </a:defRPr>
    </a:lvl4pPr>
    <a:lvl5pPr marL="1828004" algn="l" defTabSz="914002" rtl="0" eaLnBrk="1" latinLnBrk="0" hangingPunct="1">
      <a:defRPr sz="1800" kern="1200">
        <a:solidFill>
          <a:schemeClr val="tx1"/>
        </a:solidFill>
        <a:latin typeface="+mn-lt"/>
        <a:ea typeface="+mn-ea"/>
        <a:cs typeface="+mn-cs"/>
      </a:defRPr>
    </a:lvl5pPr>
    <a:lvl6pPr marL="2285004" algn="l" defTabSz="914002" rtl="0" eaLnBrk="1" latinLnBrk="0" hangingPunct="1">
      <a:defRPr sz="1800" kern="1200">
        <a:solidFill>
          <a:schemeClr val="tx1"/>
        </a:solidFill>
        <a:latin typeface="+mn-lt"/>
        <a:ea typeface="+mn-ea"/>
        <a:cs typeface="+mn-cs"/>
      </a:defRPr>
    </a:lvl6pPr>
    <a:lvl7pPr marL="2742004" algn="l" defTabSz="914002" rtl="0" eaLnBrk="1" latinLnBrk="0" hangingPunct="1">
      <a:defRPr sz="1800" kern="1200">
        <a:solidFill>
          <a:schemeClr val="tx1"/>
        </a:solidFill>
        <a:latin typeface="+mn-lt"/>
        <a:ea typeface="+mn-ea"/>
        <a:cs typeface="+mn-cs"/>
      </a:defRPr>
    </a:lvl7pPr>
    <a:lvl8pPr marL="3199004" algn="l" defTabSz="914002" rtl="0" eaLnBrk="1" latinLnBrk="0" hangingPunct="1">
      <a:defRPr sz="1800" kern="1200">
        <a:solidFill>
          <a:schemeClr val="tx1"/>
        </a:solidFill>
        <a:latin typeface="+mn-lt"/>
        <a:ea typeface="+mn-ea"/>
        <a:cs typeface="+mn-cs"/>
      </a:defRPr>
    </a:lvl8pPr>
    <a:lvl9pPr marL="3656006" algn="l" defTabSz="91400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A99B5C-2AC9-4CDD-926F-850548D95885}">
          <p14:sldIdLst>
            <p14:sldId id="270"/>
            <p14:sldId id="3104"/>
            <p14:sldId id="259"/>
            <p14:sldId id="260"/>
            <p14:sldId id="319"/>
            <p14:sldId id="359"/>
            <p14:sldId id="360"/>
            <p14:sldId id="2948"/>
            <p14:sldId id="2949"/>
            <p14:sldId id="1866"/>
            <p14:sldId id="330"/>
            <p14:sldId id="301"/>
            <p14:sldId id="1873"/>
            <p14:sldId id="2944"/>
            <p14:sldId id="354"/>
            <p14:sldId id="374"/>
            <p14:sldId id="337"/>
            <p14:sldId id="321"/>
            <p14:sldId id="322"/>
            <p14:sldId id="323"/>
            <p14:sldId id="340"/>
            <p14:sldId id="316"/>
            <p14:sldId id="341"/>
            <p14:sldId id="274"/>
            <p14:sldId id="317"/>
            <p14:sldId id="305"/>
            <p14:sldId id="315"/>
            <p14:sldId id="271"/>
            <p14:sldId id="272"/>
            <p14:sldId id="784"/>
            <p14:sldId id="1773"/>
            <p14:sldId id="283"/>
            <p14:sldId id="348"/>
            <p14:sldId id="349"/>
            <p14:sldId id="350"/>
            <p14:sldId id="266"/>
          </p14:sldIdLst>
        </p14:section>
      </p14:sectionLst>
    </p:ext>
    <p:ext uri="{EFAFB233-063F-42B5-8137-9DF3F51BA10A}">
      <p15:sldGuideLst xmlns:p15="http://schemas.microsoft.com/office/powerpoint/2012/main">
        <p15:guide id="1" orient="horz" pos="273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439" userDrawn="1">
          <p15:clr>
            <a:srgbClr val="A4A3A4"/>
          </p15:clr>
        </p15:guide>
        <p15:guide id="2" pos="4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lenn" initials="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C0C"/>
    <a:srgbClr val="CC0000"/>
    <a:srgbClr val="A50021"/>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3812" autoAdjust="0"/>
    <p:restoredTop sz="94245" autoAdjust="0"/>
  </p:normalViewPr>
  <p:slideViewPr>
    <p:cSldViewPr showGuides="1">
      <p:cViewPr varScale="1">
        <p:scale>
          <a:sx n="77" d="100"/>
          <a:sy n="77" d="100"/>
        </p:scale>
        <p:origin x="208" y="1048"/>
      </p:cViewPr>
      <p:guideLst>
        <p:guide orient="horz" pos="2736"/>
        <p:guide pos="3840"/>
      </p:guideLst>
    </p:cSldViewPr>
  </p:slideViewPr>
  <p:outlineViewPr>
    <p:cViewPr>
      <p:scale>
        <a:sx n="33" d="100"/>
        <a:sy n="33" d="100"/>
      </p:scale>
      <p:origin x="0" y="4328"/>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96" d="100"/>
          <a:sy n="96" d="100"/>
        </p:scale>
        <p:origin x="3648" y="160"/>
      </p:cViewPr>
      <p:guideLst>
        <p:guide orient="horz" pos="439"/>
        <p:guide pos="44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3C5D3C-80A5-A74C-AB22-39BAB747ACEA}" type="doc">
      <dgm:prSet loTypeId="urn:microsoft.com/office/officeart/2005/8/layout/matrix2" loCatId="" qsTypeId="urn:microsoft.com/office/officeart/2005/8/quickstyle/simple2" qsCatId="simple" csTypeId="urn:microsoft.com/office/officeart/2005/8/colors/colorful1" csCatId="colorful" phldr="1"/>
      <dgm:spPr/>
      <dgm:t>
        <a:bodyPr/>
        <a:lstStyle/>
        <a:p>
          <a:endParaRPr lang="en-US"/>
        </a:p>
      </dgm:t>
    </dgm:pt>
    <dgm:pt modelId="{B9E1BF31-0148-684A-81B3-520D69A490A1}">
      <dgm:prSet phldrT="[Text]" custT="1"/>
      <dgm:spPr>
        <a:xfrm>
          <a:off x="1169407" y="354965"/>
          <a:ext cx="3168362" cy="2184400"/>
        </a:xfrm>
        <a:prstGeom prst="roundRect">
          <a:avLst/>
        </a:prstGeom>
        <a:solidFill>
          <a:sysClr val="window" lastClr="FFFFFF">
            <a:lumMod val="95000"/>
          </a:sys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endParaRPr lang="en-US" sz="2500" dirty="0">
            <a:solidFill>
              <a:sysClr val="window" lastClr="FFFFFF"/>
            </a:solidFill>
            <a:latin typeface="Calibri"/>
            <a:ea typeface="+mn-ea"/>
            <a:cs typeface="+mn-cs"/>
          </a:endParaRPr>
        </a:p>
      </dgm:t>
    </dgm:pt>
    <dgm:pt modelId="{EA0BC366-686F-C54F-80F5-F457255BB9A1}" type="parTrans" cxnId="{793CDD22-61F6-BB4F-A607-2760F6087841}">
      <dgm:prSet/>
      <dgm:spPr/>
      <dgm:t>
        <a:bodyPr/>
        <a:lstStyle/>
        <a:p>
          <a:endParaRPr lang="en-US"/>
        </a:p>
      </dgm:t>
    </dgm:pt>
    <dgm:pt modelId="{4F634F11-EE93-B34F-8B9C-2BD4663C5535}" type="sibTrans" cxnId="{793CDD22-61F6-BB4F-A607-2760F6087841}">
      <dgm:prSet/>
      <dgm:spPr/>
      <dgm:t>
        <a:bodyPr/>
        <a:lstStyle/>
        <a:p>
          <a:endParaRPr lang="en-US"/>
        </a:p>
      </dgm:t>
    </dgm:pt>
    <dgm:pt modelId="{039F1EF8-0E7A-514C-BE49-10B497039DAB}">
      <dgm:prSet phldrT="[Text]" custT="1"/>
      <dgm:spPr>
        <a:xfrm>
          <a:off x="4750818" y="354965"/>
          <a:ext cx="3203051" cy="2184400"/>
        </a:xfrm>
        <a:prstGeom prst="roundRect">
          <a:avLst/>
        </a:prstGeom>
        <a:solidFill>
          <a:sysClr val="window" lastClr="FFFFFF">
            <a:lumMod val="95000"/>
          </a:sys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endParaRPr lang="en-US" sz="2800" dirty="0">
            <a:solidFill>
              <a:sysClr val="window" lastClr="FFFFFF"/>
            </a:solidFill>
            <a:latin typeface="Calibri"/>
            <a:ea typeface="+mn-ea"/>
            <a:cs typeface="+mn-cs"/>
          </a:endParaRPr>
        </a:p>
      </dgm:t>
    </dgm:pt>
    <dgm:pt modelId="{49D8B829-EFAE-5541-B7BD-1A7125C30DA6}" type="parTrans" cxnId="{661A3937-1F6C-AC41-B31C-0F66F0917FD3}">
      <dgm:prSet/>
      <dgm:spPr/>
      <dgm:t>
        <a:bodyPr/>
        <a:lstStyle/>
        <a:p>
          <a:endParaRPr lang="en-US"/>
        </a:p>
      </dgm:t>
    </dgm:pt>
    <dgm:pt modelId="{479D1CEB-3181-1845-972E-AE61E282B9B6}" type="sibTrans" cxnId="{661A3937-1F6C-AC41-B31C-0F66F0917FD3}">
      <dgm:prSet/>
      <dgm:spPr/>
      <dgm:t>
        <a:bodyPr/>
        <a:lstStyle/>
        <a:p>
          <a:endParaRPr lang="en-US"/>
        </a:p>
      </dgm:t>
    </dgm:pt>
    <dgm:pt modelId="{7A00E56A-F1DE-2C4B-AE8B-72E2EBE1162E}">
      <dgm:prSet phldrT="[Text]" custT="1"/>
      <dgm:spPr>
        <a:xfrm>
          <a:off x="1188215" y="2900708"/>
          <a:ext cx="3168362" cy="2515161"/>
        </a:xfrm>
        <a:prstGeom prst="roundRect">
          <a:avLst/>
        </a:prstGeom>
        <a:solidFill>
          <a:sysClr val="window" lastClr="FFFFFF">
            <a:lumMod val="95000"/>
          </a:sys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endParaRPr lang="en-US" sz="2000" dirty="0">
            <a:solidFill>
              <a:sysClr val="window" lastClr="FFFFFF"/>
            </a:solidFill>
            <a:latin typeface="Calibri"/>
            <a:ea typeface="+mn-ea"/>
            <a:cs typeface="+mn-cs"/>
          </a:endParaRPr>
        </a:p>
      </dgm:t>
    </dgm:pt>
    <dgm:pt modelId="{8FB04746-A379-9A4F-82E5-FA3920285BF8}" type="parTrans" cxnId="{EDCE491A-D015-FD44-9935-21E1AEC9211B}">
      <dgm:prSet/>
      <dgm:spPr/>
      <dgm:t>
        <a:bodyPr/>
        <a:lstStyle/>
        <a:p>
          <a:endParaRPr lang="en-US"/>
        </a:p>
      </dgm:t>
    </dgm:pt>
    <dgm:pt modelId="{58BDD36E-3B3F-3446-85DB-7E42346AEA04}" type="sibTrans" cxnId="{EDCE491A-D015-FD44-9935-21E1AEC9211B}">
      <dgm:prSet/>
      <dgm:spPr/>
      <dgm:t>
        <a:bodyPr/>
        <a:lstStyle/>
        <a:p>
          <a:endParaRPr lang="en-US"/>
        </a:p>
      </dgm:t>
    </dgm:pt>
    <dgm:pt modelId="{383309C1-C3C6-3A48-B99C-39112B3F4EC0}">
      <dgm:prSet phldrT="[Text]" custT="1"/>
      <dgm:spPr>
        <a:xfrm>
          <a:off x="4750818" y="2891293"/>
          <a:ext cx="3203051" cy="2515161"/>
        </a:xfrm>
        <a:prstGeom prst="roundRect">
          <a:avLst/>
        </a:prstGeom>
        <a:solidFill>
          <a:sysClr val="window" lastClr="FFFFFF">
            <a:lumMod val="95000"/>
          </a:sys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endParaRPr lang="en-US" sz="2000" dirty="0">
            <a:solidFill>
              <a:sysClr val="window" lastClr="FFFFFF"/>
            </a:solidFill>
            <a:latin typeface="Calibri"/>
            <a:ea typeface="+mn-ea"/>
            <a:cs typeface="+mn-cs"/>
          </a:endParaRPr>
        </a:p>
      </dgm:t>
    </dgm:pt>
    <dgm:pt modelId="{49F3F6DE-AF3A-2A4F-A940-38EF493BA377}" type="parTrans" cxnId="{F62BBD21-0C40-FF4E-BBD5-B0895835B4BE}">
      <dgm:prSet/>
      <dgm:spPr/>
      <dgm:t>
        <a:bodyPr/>
        <a:lstStyle/>
        <a:p>
          <a:endParaRPr lang="en-US"/>
        </a:p>
      </dgm:t>
    </dgm:pt>
    <dgm:pt modelId="{5D21EA43-A9DF-F04D-B269-73FD02A666E0}" type="sibTrans" cxnId="{F62BBD21-0C40-FF4E-BBD5-B0895835B4BE}">
      <dgm:prSet/>
      <dgm:spPr/>
      <dgm:t>
        <a:bodyPr/>
        <a:lstStyle/>
        <a:p>
          <a:endParaRPr lang="en-US"/>
        </a:p>
      </dgm:t>
    </dgm:pt>
    <dgm:pt modelId="{C723FC52-64C2-DD43-A1C1-7AC73A92D5F9}" type="pres">
      <dgm:prSet presAssocID="{0F3C5D3C-80A5-A74C-AB22-39BAB747ACEA}" presName="matrix" presStyleCnt="0">
        <dgm:presLayoutVars>
          <dgm:chMax val="1"/>
          <dgm:dir/>
          <dgm:resizeHandles val="exact"/>
        </dgm:presLayoutVars>
      </dgm:prSet>
      <dgm:spPr/>
    </dgm:pt>
    <dgm:pt modelId="{89B46451-A80C-C145-821D-25C53EC74C82}" type="pres">
      <dgm:prSet presAssocID="{0F3C5D3C-80A5-A74C-AB22-39BAB747ACEA}" presName="axisShape" presStyleLbl="bgShp" presStyleIdx="0" presStyleCnt="1"/>
      <dgm:spPr>
        <a:xfrm>
          <a:off x="1821330" y="0"/>
          <a:ext cx="5461000" cy="5461000"/>
        </a:xfrm>
        <a:prstGeom prst="quadArrow">
          <a:avLst>
            <a:gd name="adj1" fmla="val 2000"/>
            <a:gd name="adj2" fmla="val 4000"/>
            <a:gd name="adj3" fmla="val 5000"/>
          </a:avLst>
        </a:prstGeom>
        <a:solidFill>
          <a:srgbClr val="C0504D">
            <a:tint val="40000"/>
            <a:hueOff val="0"/>
            <a:satOff val="0"/>
            <a:lumOff val="0"/>
            <a:alphaOff val="0"/>
          </a:srgbClr>
        </a:solidFill>
        <a:ln>
          <a:noFill/>
        </a:ln>
        <a:effectLst/>
      </dgm:spPr>
    </dgm:pt>
    <dgm:pt modelId="{CBF497BB-A64C-CB42-A756-AD13102738FC}" type="pres">
      <dgm:prSet presAssocID="{0F3C5D3C-80A5-A74C-AB22-39BAB747ACEA}" presName="rect1" presStyleLbl="node1" presStyleIdx="0" presStyleCnt="4" custScaleX="145045" custLinFactNeighborX="-23572">
        <dgm:presLayoutVars>
          <dgm:chMax val="0"/>
          <dgm:chPref val="0"/>
          <dgm:bulletEnabled val="1"/>
        </dgm:presLayoutVars>
      </dgm:prSet>
      <dgm:spPr/>
    </dgm:pt>
    <dgm:pt modelId="{1076764A-54DD-E843-A3DD-24FA8911ADFD}" type="pres">
      <dgm:prSet presAssocID="{0F3C5D3C-80A5-A74C-AB22-39BAB747ACEA}" presName="rect2" presStyleLbl="node1" presStyleIdx="1" presStyleCnt="4" custScaleX="146633" custLinFactNeighborX="23676">
        <dgm:presLayoutVars>
          <dgm:chMax val="0"/>
          <dgm:chPref val="0"/>
          <dgm:bulletEnabled val="1"/>
        </dgm:presLayoutVars>
      </dgm:prSet>
      <dgm:spPr/>
    </dgm:pt>
    <dgm:pt modelId="{7098A18A-2FC2-D549-9281-D9C9E57CE582}" type="pres">
      <dgm:prSet presAssocID="{0F3C5D3C-80A5-A74C-AB22-39BAB747ACEA}" presName="rect3" presStyleLbl="node1" presStyleIdx="2" presStyleCnt="4" custScaleX="145045" custScaleY="115142" custLinFactNeighborX="-22711" custLinFactNeighborY="6613">
        <dgm:presLayoutVars>
          <dgm:chMax val="0"/>
          <dgm:chPref val="0"/>
          <dgm:bulletEnabled val="1"/>
        </dgm:presLayoutVars>
      </dgm:prSet>
      <dgm:spPr/>
    </dgm:pt>
    <dgm:pt modelId="{BC9618DE-A148-C742-9851-D96EC964045D}" type="pres">
      <dgm:prSet presAssocID="{0F3C5D3C-80A5-A74C-AB22-39BAB747ACEA}" presName="rect4" presStyleLbl="node1" presStyleIdx="3" presStyleCnt="4" custScaleX="146633" custScaleY="115142" custLinFactNeighborX="23676" custLinFactNeighborY="6182">
        <dgm:presLayoutVars>
          <dgm:chMax val="0"/>
          <dgm:chPref val="0"/>
          <dgm:bulletEnabled val="1"/>
        </dgm:presLayoutVars>
      </dgm:prSet>
      <dgm:spPr/>
    </dgm:pt>
  </dgm:ptLst>
  <dgm:cxnLst>
    <dgm:cxn modelId="{EDCE491A-D015-FD44-9935-21E1AEC9211B}" srcId="{0F3C5D3C-80A5-A74C-AB22-39BAB747ACEA}" destId="{7A00E56A-F1DE-2C4B-AE8B-72E2EBE1162E}" srcOrd="2" destOrd="0" parTransId="{8FB04746-A379-9A4F-82E5-FA3920285BF8}" sibTransId="{58BDD36E-3B3F-3446-85DB-7E42346AEA04}"/>
    <dgm:cxn modelId="{8DA7601C-FF0D-FA4B-B0C5-9AE12568E5CF}" type="presOf" srcId="{383309C1-C3C6-3A48-B99C-39112B3F4EC0}" destId="{BC9618DE-A148-C742-9851-D96EC964045D}" srcOrd="0" destOrd="0" presId="urn:microsoft.com/office/officeart/2005/8/layout/matrix2"/>
    <dgm:cxn modelId="{F62BBD21-0C40-FF4E-BBD5-B0895835B4BE}" srcId="{0F3C5D3C-80A5-A74C-AB22-39BAB747ACEA}" destId="{383309C1-C3C6-3A48-B99C-39112B3F4EC0}" srcOrd="3" destOrd="0" parTransId="{49F3F6DE-AF3A-2A4F-A940-38EF493BA377}" sibTransId="{5D21EA43-A9DF-F04D-B269-73FD02A666E0}"/>
    <dgm:cxn modelId="{793CDD22-61F6-BB4F-A607-2760F6087841}" srcId="{0F3C5D3C-80A5-A74C-AB22-39BAB747ACEA}" destId="{B9E1BF31-0148-684A-81B3-520D69A490A1}" srcOrd="0" destOrd="0" parTransId="{EA0BC366-686F-C54F-80F5-F457255BB9A1}" sibTransId="{4F634F11-EE93-B34F-8B9C-2BD4663C5535}"/>
    <dgm:cxn modelId="{E0BEDF33-8900-874D-903D-69FF249A0F26}" type="presOf" srcId="{B9E1BF31-0148-684A-81B3-520D69A490A1}" destId="{CBF497BB-A64C-CB42-A756-AD13102738FC}" srcOrd="0" destOrd="0" presId="urn:microsoft.com/office/officeart/2005/8/layout/matrix2"/>
    <dgm:cxn modelId="{661A3937-1F6C-AC41-B31C-0F66F0917FD3}" srcId="{0F3C5D3C-80A5-A74C-AB22-39BAB747ACEA}" destId="{039F1EF8-0E7A-514C-BE49-10B497039DAB}" srcOrd="1" destOrd="0" parTransId="{49D8B829-EFAE-5541-B7BD-1A7125C30DA6}" sibTransId="{479D1CEB-3181-1845-972E-AE61E282B9B6}"/>
    <dgm:cxn modelId="{185AEA4A-8BA6-B24F-BE8E-3DCA15529F0C}" type="presOf" srcId="{039F1EF8-0E7A-514C-BE49-10B497039DAB}" destId="{1076764A-54DD-E843-A3DD-24FA8911ADFD}" srcOrd="0" destOrd="0" presId="urn:microsoft.com/office/officeart/2005/8/layout/matrix2"/>
    <dgm:cxn modelId="{31456882-4E8A-B241-870A-9BE29C8DFF70}" type="presOf" srcId="{7A00E56A-F1DE-2C4B-AE8B-72E2EBE1162E}" destId="{7098A18A-2FC2-D549-9281-D9C9E57CE582}" srcOrd="0" destOrd="0" presId="urn:microsoft.com/office/officeart/2005/8/layout/matrix2"/>
    <dgm:cxn modelId="{3F509AC7-94F4-5B4E-85E6-3A8AEEB9D476}" type="presOf" srcId="{0F3C5D3C-80A5-A74C-AB22-39BAB747ACEA}" destId="{C723FC52-64C2-DD43-A1C1-7AC73A92D5F9}" srcOrd="0" destOrd="0" presId="urn:microsoft.com/office/officeart/2005/8/layout/matrix2"/>
    <dgm:cxn modelId="{51EAEBCA-82A2-DD4D-9299-86F5561DDEF5}" type="presParOf" srcId="{C723FC52-64C2-DD43-A1C1-7AC73A92D5F9}" destId="{89B46451-A80C-C145-821D-25C53EC74C82}" srcOrd="0" destOrd="0" presId="urn:microsoft.com/office/officeart/2005/8/layout/matrix2"/>
    <dgm:cxn modelId="{E1AB7684-2816-3447-8FDB-BFD95E770954}" type="presParOf" srcId="{C723FC52-64C2-DD43-A1C1-7AC73A92D5F9}" destId="{CBF497BB-A64C-CB42-A756-AD13102738FC}" srcOrd="1" destOrd="0" presId="urn:microsoft.com/office/officeart/2005/8/layout/matrix2"/>
    <dgm:cxn modelId="{9E46E1AF-E917-8248-9F34-84EA800C85A0}" type="presParOf" srcId="{C723FC52-64C2-DD43-A1C1-7AC73A92D5F9}" destId="{1076764A-54DD-E843-A3DD-24FA8911ADFD}" srcOrd="2" destOrd="0" presId="urn:microsoft.com/office/officeart/2005/8/layout/matrix2"/>
    <dgm:cxn modelId="{9E0C396A-F888-2C47-AC93-0C12D50704F1}" type="presParOf" srcId="{C723FC52-64C2-DD43-A1C1-7AC73A92D5F9}" destId="{7098A18A-2FC2-D549-9281-D9C9E57CE582}" srcOrd="3" destOrd="0" presId="urn:microsoft.com/office/officeart/2005/8/layout/matrix2"/>
    <dgm:cxn modelId="{9ED82072-EBBE-144F-BD91-F607A5444BB2}" type="presParOf" srcId="{C723FC52-64C2-DD43-A1C1-7AC73A92D5F9}" destId="{BC9618DE-A148-C742-9851-D96EC964045D}"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46451-A80C-C145-821D-25C53EC74C82}">
      <dsp:nvSpPr>
        <dsp:cNvPr id="0" name=""/>
        <dsp:cNvSpPr/>
      </dsp:nvSpPr>
      <dsp:spPr>
        <a:xfrm>
          <a:off x="1821330" y="0"/>
          <a:ext cx="5461000" cy="5461000"/>
        </a:xfrm>
        <a:prstGeom prst="quadArrow">
          <a:avLst>
            <a:gd name="adj1" fmla="val 2000"/>
            <a:gd name="adj2" fmla="val 4000"/>
            <a:gd name="adj3" fmla="val 5000"/>
          </a:avLst>
        </a:prstGeom>
        <a:solidFill>
          <a:srgbClr val="C0504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CBF497BB-A64C-CB42-A756-AD13102738FC}">
      <dsp:nvSpPr>
        <dsp:cNvPr id="0" name=""/>
        <dsp:cNvSpPr/>
      </dsp:nvSpPr>
      <dsp:spPr>
        <a:xfrm>
          <a:off x="1169407" y="354965"/>
          <a:ext cx="3168362" cy="2184400"/>
        </a:xfrm>
        <a:prstGeom prst="roundRect">
          <a:avLst/>
        </a:prstGeom>
        <a:solidFill>
          <a:sysClr val="window" lastClr="FFFFFF">
            <a:lumMod val="95000"/>
          </a:sys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dirty="0">
            <a:solidFill>
              <a:sysClr val="window" lastClr="FFFFFF"/>
            </a:solidFill>
            <a:latin typeface="Calibri"/>
            <a:ea typeface="+mn-ea"/>
            <a:cs typeface="+mn-cs"/>
          </a:endParaRPr>
        </a:p>
      </dsp:txBody>
      <dsp:txXfrm>
        <a:off x="1276041" y="461599"/>
        <a:ext cx="2955094" cy="1971132"/>
      </dsp:txXfrm>
    </dsp:sp>
    <dsp:sp modelId="{1076764A-54DD-E843-A3DD-24FA8911ADFD}">
      <dsp:nvSpPr>
        <dsp:cNvPr id="0" name=""/>
        <dsp:cNvSpPr/>
      </dsp:nvSpPr>
      <dsp:spPr>
        <a:xfrm>
          <a:off x="4750818" y="354965"/>
          <a:ext cx="3203051" cy="2184400"/>
        </a:xfrm>
        <a:prstGeom prst="roundRect">
          <a:avLst/>
        </a:prstGeom>
        <a:solidFill>
          <a:sysClr val="window" lastClr="FFFFFF">
            <a:lumMod val="95000"/>
          </a:sys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solidFill>
              <a:sysClr val="window" lastClr="FFFFFF"/>
            </a:solidFill>
            <a:latin typeface="Calibri"/>
            <a:ea typeface="+mn-ea"/>
            <a:cs typeface="+mn-cs"/>
          </a:endParaRPr>
        </a:p>
      </dsp:txBody>
      <dsp:txXfrm>
        <a:off x="4857452" y="461599"/>
        <a:ext cx="2989783" cy="1971132"/>
      </dsp:txXfrm>
    </dsp:sp>
    <dsp:sp modelId="{7098A18A-2FC2-D549-9281-D9C9E57CE582}">
      <dsp:nvSpPr>
        <dsp:cNvPr id="0" name=""/>
        <dsp:cNvSpPr/>
      </dsp:nvSpPr>
      <dsp:spPr>
        <a:xfrm>
          <a:off x="1188215" y="2900708"/>
          <a:ext cx="3168362" cy="2515161"/>
        </a:xfrm>
        <a:prstGeom prst="roundRect">
          <a:avLst/>
        </a:prstGeom>
        <a:solidFill>
          <a:sysClr val="window" lastClr="FFFFFF">
            <a:lumMod val="95000"/>
          </a:sys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ysClr val="window" lastClr="FFFFFF"/>
            </a:solidFill>
            <a:latin typeface="Calibri"/>
            <a:ea typeface="+mn-ea"/>
            <a:cs typeface="+mn-cs"/>
          </a:endParaRPr>
        </a:p>
      </dsp:txBody>
      <dsp:txXfrm>
        <a:off x="1310995" y="3023488"/>
        <a:ext cx="2922802" cy="2269601"/>
      </dsp:txXfrm>
    </dsp:sp>
    <dsp:sp modelId="{BC9618DE-A148-C742-9851-D96EC964045D}">
      <dsp:nvSpPr>
        <dsp:cNvPr id="0" name=""/>
        <dsp:cNvSpPr/>
      </dsp:nvSpPr>
      <dsp:spPr>
        <a:xfrm>
          <a:off x="4750818" y="2891293"/>
          <a:ext cx="3203051" cy="2515161"/>
        </a:xfrm>
        <a:prstGeom prst="roundRect">
          <a:avLst/>
        </a:prstGeom>
        <a:solidFill>
          <a:sysClr val="window" lastClr="FFFFFF">
            <a:lumMod val="95000"/>
          </a:sys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ysClr val="window" lastClr="FFFFFF"/>
            </a:solidFill>
            <a:latin typeface="Calibri"/>
            <a:ea typeface="+mn-ea"/>
            <a:cs typeface="+mn-cs"/>
          </a:endParaRPr>
        </a:p>
      </dsp:txBody>
      <dsp:txXfrm>
        <a:off x="4873598" y="3014073"/>
        <a:ext cx="2957491" cy="2269601"/>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85548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5425" y="250825"/>
            <a:ext cx="7539038" cy="42418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389467" y="4880610"/>
            <a:ext cx="6309360" cy="371856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2E3906C-2D16-4B2B-8138-ADD5351A00CE}" type="slidenum">
              <a:rPr lang="en-US" smtClean="0"/>
              <a:t>‹#›</a:t>
            </a:fld>
            <a:endParaRPr lang="en-US"/>
          </a:p>
        </p:txBody>
      </p:sp>
      <p:sp>
        <p:nvSpPr>
          <p:cNvPr id="8" name="Footer Placeholder 4"/>
          <p:cNvSpPr>
            <a:spLocks noGrp="1"/>
          </p:cNvSpPr>
          <p:nvPr>
            <p:ph type="ftr" sz="quarter" idx="4"/>
          </p:nvPr>
        </p:nvSpPr>
        <p:spPr>
          <a:xfrm>
            <a:off x="411991" y="8823833"/>
            <a:ext cx="6153572" cy="472567"/>
          </a:xfrm>
          <a:prstGeom prst="rect">
            <a:avLst/>
          </a:prstGeom>
        </p:spPr>
        <p:txBody>
          <a:bodyPr lIns="93177" tIns="46589" rIns="93177" bIns="46589" anchor="b"/>
          <a:lstStyle/>
          <a:p>
            <a:pPr>
              <a:defRPr/>
            </a:pPr>
            <a:r>
              <a:rPr lang="en-US" sz="1000"/>
              <a:t>Copyright(c) Agile Transformation Inc. | Building Lean High Performing Teams! | www.AgileTransformation.com</a:t>
            </a:r>
            <a:endParaRPr lang="en-US" sz="1000" dirty="0"/>
          </a:p>
        </p:txBody>
      </p:sp>
      <p:sp>
        <p:nvSpPr>
          <p:cNvPr id="6" name="TextBox 5"/>
          <p:cNvSpPr txBox="1"/>
          <p:nvPr/>
        </p:nvSpPr>
        <p:spPr>
          <a:xfrm>
            <a:off x="311574" y="4598995"/>
            <a:ext cx="2882053" cy="281616"/>
          </a:xfrm>
          <a:prstGeom prst="rect">
            <a:avLst/>
          </a:prstGeom>
          <a:noFill/>
        </p:spPr>
        <p:txBody>
          <a:bodyPr wrap="square" lIns="93177" tIns="46589" rIns="93177" bIns="46589" rtlCol="0">
            <a:spAutoFit/>
          </a:bodyPr>
          <a:lstStyle/>
          <a:p>
            <a:r>
              <a:rPr lang="en-US" sz="1200" b="1" dirty="0"/>
              <a:t>Notes:</a:t>
            </a:r>
          </a:p>
        </p:txBody>
      </p:sp>
    </p:spTree>
    <p:extLst>
      <p:ext uri="{BB962C8B-B14F-4D97-AF65-F5344CB8AC3E}">
        <p14:creationId xmlns:p14="http://schemas.microsoft.com/office/powerpoint/2010/main" val="2319343056"/>
      </p:ext>
    </p:extLst>
  </p:cSld>
  <p:clrMap bg1="lt1" tx1="dk1" bg2="lt2" tx2="dk2" accent1="accent1" accent2="accent2" accent3="accent3" accent4="accent4" accent5="accent5" accent6="accent6" hlink="hlink" folHlink="folHlink"/>
  <p:hf hdr="0" dt="0"/>
  <p:notesStyle>
    <a:lvl1pPr marL="0" algn="l" defTabSz="914002" rtl="0" eaLnBrk="1" latinLnBrk="0" hangingPunct="1">
      <a:defRPr sz="1200" kern="1200">
        <a:solidFill>
          <a:schemeClr val="tx1"/>
        </a:solidFill>
        <a:latin typeface="+mn-lt"/>
        <a:ea typeface="+mn-ea"/>
        <a:cs typeface="+mn-cs"/>
      </a:defRPr>
    </a:lvl1pPr>
    <a:lvl2pPr marL="457000" algn="l" defTabSz="914002" rtl="0" eaLnBrk="1" latinLnBrk="0" hangingPunct="1">
      <a:defRPr sz="1200" kern="1200">
        <a:solidFill>
          <a:schemeClr val="tx1"/>
        </a:solidFill>
        <a:latin typeface="+mn-lt"/>
        <a:ea typeface="+mn-ea"/>
        <a:cs typeface="+mn-cs"/>
      </a:defRPr>
    </a:lvl2pPr>
    <a:lvl3pPr marL="914002" algn="l" defTabSz="914002" rtl="0" eaLnBrk="1" latinLnBrk="0" hangingPunct="1">
      <a:defRPr sz="1200" kern="1200">
        <a:solidFill>
          <a:schemeClr val="tx1"/>
        </a:solidFill>
        <a:latin typeface="+mn-lt"/>
        <a:ea typeface="+mn-ea"/>
        <a:cs typeface="+mn-cs"/>
      </a:defRPr>
    </a:lvl3pPr>
    <a:lvl4pPr marL="1371002" algn="l" defTabSz="914002" rtl="0" eaLnBrk="1" latinLnBrk="0" hangingPunct="1">
      <a:defRPr sz="1200" kern="1200">
        <a:solidFill>
          <a:schemeClr val="tx1"/>
        </a:solidFill>
        <a:latin typeface="+mn-lt"/>
        <a:ea typeface="+mn-ea"/>
        <a:cs typeface="+mn-cs"/>
      </a:defRPr>
    </a:lvl4pPr>
    <a:lvl5pPr marL="1828004" algn="l" defTabSz="914002" rtl="0" eaLnBrk="1" latinLnBrk="0" hangingPunct="1">
      <a:defRPr sz="1200" kern="1200">
        <a:solidFill>
          <a:schemeClr val="tx1"/>
        </a:solidFill>
        <a:latin typeface="+mn-lt"/>
        <a:ea typeface="+mn-ea"/>
        <a:cs typeface="+mn-cs"/>
      </a:defRPr>
    </a:lvl5pPr>
    <a:lvl6pPr marL="2285004" algn="l" defTabSz="914002" rtl="0" eaLnBrk="1" latinLnBrk="0" hangingPunct="1">
      <a:defRPr sz="1200" kern="1200">
        <a:solidFill>
          <a:schemeClr val="tx1"/>
        </a:solidFill>
        <a:latin typeface="+mn-lt"/>
        <a:ea typeface="+mn-ea"/>
        <a:cs typeface="+mn-cs"/>
      </a:defRPr>
    </a:lvl6pPr>
    <a:lvl7pPr marL="2742004" algn="l" defTabSz="914002" rtl="0" eaLnBrk="1" latinLnBrk="0" hangingPunct="1">
      <a:defRPr sz="1200" kern="1200">
        <a:solidFill>
          <a:schemeClr val="tx1"/>
        </a:solidFill>
        <a:latin typeface="+mn-lt"/>
        <a:ea typeface="+mn-ea"/>
        <a:cs typeface="+mn-cs"/>
      </a:defRPr>
    </a:lvl7pPr>
    <a:lvl8pPr marL="3199004" algn="l" defTabSz="914002" rtl="0" eaLnBrk="1" latinLnBrk="0" hangingPunct="1">
      <a:defRPr sz="1200" kern="1200">
        <a:solidFill>
          <a:schemeClr val="tx1"/>
        </a:solidFill>
        <a:latin typeface="+mn-lt"/>
        <a:ea typeface="+mn-ea"/>
        <a:cs typeface="+mn-cs"/>
      </a:defRPr>
    </a:lvl8pPr>
    <a:lvl9pPr marL="3656006" algn="l" defTabSz="9140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4288"/>
            <a:ext cx="7110413" cy="3998912"/>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D8C05249-D321-4C9D-A5F5-1819F9140801}"/>
              </a:ext>
            </a:extLst>
          </p:cNvPr>
          <p:cNvSpPr>
            <a:spLocks noGrp="1"/>
          </p:cNvSpPr>
          <p:nvPr>
            <p:ph type="ftr" sz="quarter" idx="4"/>
          </p:nvPr>
        </p:nvSpPr>
        <p:spPr/>
        <p:txBody>
          <a:bodyPr/>
          <a:lstStyle/>
          <a:p>
            <a:pPr marL="0" marR="0" lvl="0" indent="0" algn="l" defTabSz="91400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Copyright(c) Agile Transformation Inc. | Building Lean High Performing Teams! | www.AgileTransformation.com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D08B009-46CD-41CC-954F-0ABFF521DADB}"/>
              </a:ext>
            </a:extLst>
          </p:cNvPr>
          <p:cNvSpPr>
            <a:spLocks noGrp="1"/>
          </p:cNvSpPr>
          <p:nvPr>
            <p:ph type="sldNum" sz="quarter" idx="5"/>
          </p:nvPr>
        </p:nvSpPr>
        <p:spPr/>
        <p:txBody>
          <a:bodyPr/>
          <a:lstStyle/>
          <a:p>
            <a:pPr marL="0" marR="0" lvl="0" indent="0" algn="r" defTabSz="914002" rtl="0" eaLnBrk="1" fontAlgn="auto" latinLnBrk="0" hangingPunct="1">
              <a:lnSpc>
                <a:spcPct val="100000"/>
              </a:lnSpc>
              <a:spcBef>
                <a:spcPts val="0"/>
              </a:spcBef>
              <a:spcAft>
                <a:spcPts val="0"/>
              </a:spcAft>
              <a:buClrTx/>
              <a:buSzTx/>
              <a:buFontTx/>
              <a:buNone/>
              <a:tabLst/>
              <a:defRPr/>
            </a:pPr>
            <a:fld id="{D2E3906C-2D16-4B2B-8138-ADD5351A00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0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0547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92FB44CE-04C3-A24A-B26D-34EDF129E0AE}" type="slidenum">
              <a:rPr lang="en-US" smtClean="0"/>
              <a:t>25</a:t>
            </a:fld>
            <a:endParaRPr lang="en-US"/>
          </a:p>
        </p:txBody>
      </p:sp>
    </p:spTree>
    <p:extLst>
      <p:ext uri="{BB962C8B-B14F-4D97-AF65-F5344CB8AC3E}">
        <p14:creationId xmlns:p14="http://schemas.microsoft.com/office/powerpoint/2010/main" val="1786129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14:notes"/>
          <p:cNvSpPr>
            <a:spLocks noGrp="1" noRot="1" noChangeAspect="1"/>
          </p:cNvSpPr>
          <p:nvPr>
            <p:ph type="sldImg" idx="2"/>
          </p:nvPr>
        </p:nvSpPr>
        <p:spPr>
          <a:xfrm>
            <a:off x="114300" y="100013"/>
            <a:ext cx="7097713" cy="3992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0" name="Google Shape;1470;p14:notes"/>
          <p:cNvSpPr txBox="1">
            <a:spLocks noGrp="1"/>
          </p:cNvSpPr>
          <p:nvPr>
            <p:ph type="body" idx="1"/>
          </p:nvPr>
        </p:nvSpPr>
        <p:spPr>
          <a:xfrm>
            <a:off x="406400" y="5040630"/>
            <a:ext cx="6583680" cy="384048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a:t>To calculate Team Agility, we take the average of the Team Maturity measures (Clarity, Leadership, Culture, Foundation) plus the average of the Team Performance measures (Throughput, Predictability, Change Fail Rate, Deployment Frequency, Mean Time to Deploy, Story Lead-Time), divide by 2 to understand where the Team Agility score lies. Both Team Maturity and Team Performance carry equal weighting.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have seen over time the average efficiency gains listed as teams mature. </a:t>
            </a:r>
            <a:endParaRPr dirty="0"/>
          </a:p>
        </p:txBody>
      </p:sp>
      <p:sp>
        <p:nvSpPr>
          <p:cNvPr id="1471" name="Google Shape;1471;p14:notes"/>
          <p:cNvSpPr txBox="1">
            <a:spLocks noGrp="1"/>
          </p:cNvSpPr>
          <p:nvPr>
            <p:ph type="ftr" idx="11"/>
          </p:nvPr>
        </p:nvSpPr>
        <p:spPr>
          <a:xfrm>
            <a:off x="429903" y="9113140"/>
            <a:ext cx="6421119" cy="488061"/>
          </a:xfrm>
          <a:prstGeom prst="rect">
            <a:avLst/>
          </a:prstGeom>
          <a:noFill/>
          <a:ln>
            <a:noFill/>
          </a:ln>
        </p:spPr>
        <p:txBody>
          <a:bodyPr spcFirstLastPara="1" wrap="square" lIns="96650" tIns="48325" rIns="96650" bIns="483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00" b="0" i="0" u="none" strike="noStrike" kern="0" cap="none" spc="0" normalizeH="0" baseline="0" noProof="0">
                <a:ln>
                  <a:noFill/>
                </a:ln>
                <a:solidFill>
                  <a:srgbClr val="000000"/>
                </a:solidFill>
                <a:effectLst/>
                <a:uLnTx/>
                <a:uFillTx/>
                <a:latin typeface="Calibri"/>
                <a:ea typeface="+mn-ea"/>
                <a:cs typeface="Calibri"/>
                <a:sym typeface="Calibri"/>
              </a:rPr>
              <a:t>Copyright(c) Agile Transformation Inc. | Building Lean High Performing Teams! | www.AgileTransformation.com</a:t>
            </a:r>
            <a:endParaRPr kumimoji="0" sz="10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472" name="Google Shape;1472;p14: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3" y="71438"/>
            <a:ext cx="6735762" cy="3789362"/>
          </a:xfrm>
        </p:spPr>
      </p:sp>
      <p:sp>
        <p:nvSpPr>
          <p:cNvPr id="3" name="Notes Placeholder 2"/>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9AC90500-5379-4432-A906-C1B6D0980435}"/>
              </a:ext>
            </a:extLst>
          </p:cNvPr>
          <p:cNvSpPr>
            <a:spLocks noGrp="1"/>
          </p:cNvSpPr>
          <p:nvPr>
            <p:ph type="ftr" sz="quarter" idx="4"/>
          </p:nvPr>
        </p:nvSpPr>
        <p:spPr/>
        <p:txBody>
          <a:bodyP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Copyright(c) Agile Transformation Inc. |  www.AgilityHealthRadar.com/EBA | Enabling Business Agility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B5DF67F0-E3F5-4A47-BEAC-5C01889BCA13}"/>
              </a:ext>
            </a:extLst>
          </p:cNvPr>
          <p:cNvSpPr>
            <a:spLocks noGrp="1"/>
          </p:cNvSpPr>
          <p:nvPr>
            <p:ph type="sldNum" sz="quarter" idx="5"/>
          </p:nvPr>
        </p:nvSpPr>
        <p:spPr/>
        <p:txBody>
          <a:bodyPr/>
          <a:lstStyle/>
          <a:p>
            <a:pPr marL="0" marR="0" lvl="0" indent="0" algn="r" defTabSz="914002" rtl="0" eaLnBrk="1" fontAlgn="auto" latinLnBrk="0" hangingPunct="1">
              <a:lnSpc>
                <a:spcPct val="100000"/>
              </a:lnSpc>
              <a:spcBef>
                <a:spcPts val="0"/>
              </a:spcBef>
              <a:spcAft>
                <a:spcPts val="0"/>
              </a:spcAft>
              <a:buClrTx/>
              <a:buSzTx/>
              <a:buFontTx/>
              <a:buNone/>
              <a:tabLst/>
              <a:defRPr/>
            </a:pPr>
            <a:fld id="{320B7E14-F7C4-4A38-B59C-C3373F9303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0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0758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100013"/>
            <a:ext cx="7097713" cy="3992562"/>
          </a:xfrm>
        </p:spPr>
      </p:sp>
      <p:sp>
        <p:nvSpPr>
          <p:cNvPr id="3" name="Notes Placeholder 2"/>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2E1B3B93-8DCE-4568-B54F-34D632C35A2F}"/>
              </a:ext>
            </a:extLst>
          </p:cNvPr>
          <p:cNvSpPr>
            <a:spLocks noGrp="1"/>
          </p:cNvSpPr>
          <p:nvPr>
            <p:ph type="ftr" sz="quarter" idx="4"/>
          </p:nvPr>
        </p:nvSpPr>
        <p:spPr/>
        <p:txBody>
          <a:bodyPr/>
          <a:lstStyle/>
          <a:p>
            <a:pPr marL="0" marR="0" lvl="0" indent="0" algn="l" defTabSz="91400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Copyright(c) Agile Transformation Inc. | Building Lean High Performing Teams! | www.AgileTransformation.com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1A47F3E-60BB-452A-9623-5F5DE2291E35}"/>
              </a:ext>
            </a:extLst>
          </p:cNvPr>
          <p:cNvSpPr>
            <a:spLocks noGrp="1"/>
          </p:cNvSpPr>
          <p:nvPr>
            <p:ph type="sldNum" sz="quarter" idx="5"/>
          </p:nvPr>
        </p:nvSpPr>
        <p:spPr/>
        <p:txBody>
          <a:bodyPr/>
          <a:lstStyle/>
          <a:p>
            <a:pPr marL="0" marR="0" lvl="0" indent="0" algn="r" defTabSz="914002" rtl="0" eaLnBrk="1" fontAlgn="auto" latinLnBrk="0" hangingPunct="1">
              <a:lnSpc>
                <a:spcPct val="100000"/>
              </a:lnSpc>
              <a:spcBef>
                <a:spcPts val="0"/>
              </a:spcBef>
              <a:spcAft>
                <a:spcPts val="0"/>
              </a:spcAft>
              <a:buClrTx/>
              <a:buSzTx/>
              <a:buFontTx/>
              <a:buNone/>
              <a:tabLst/>
              <a:defRPr/>
            </a:pPr>
            <a:fld id="{D2E3906C-2D16-4B2B-8138-ADD5351A00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0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411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706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6f3ce95dc3_0_5:notes"/>
          <p:cNvSpPr>
            <a:spLocks noGrp="1" noRot="1" noChangeAspect="1"/>
          </p:cNvSpPr>
          <p:nvPr>
            <p:ph type="sldImg" idx="2"/>
          </p:nvPr>
        </p:nvSpPr>
        <p:spPr>
          <a:xfrm>
            <a:off x="130175" y="84138"/>
            <a:ext cx="7489825" cy="4213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6f3ce95dc3_0_5:notes"/>
          <p:cNvSpPr txBox="1">
            <a:spLocks noGrp="1"/>
          </p:cNvSpPr>
          <p:nvPr>
            <p:ph type="body" idx="1"/>
          </p:nvPr>
        </p:nvSpPr>
        <p:spPr>
          <a:xfrm>
            <a:off x="731520" y="4560570"/>
            <a:ext cx="58521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endParaRPr/>
          </a:p>
        </p:txBody>
      </p:sp>
      <p:sp>
        <p:nvSpPr>
          <p:cNvPr id="197" name="Google Shape;197;g6f3ce95dc3_0_5:notes"/>
          <p:cNvSpPr txBox="1">
            <a:spLocks noGrp="1"/>
          </p:cNvSpPr>
          <p:nvPr>
            <p:ph type="ftr" idx="11"/>
          </p:nvPr>
        </p:nvSpPr>
        <p:spPr>
          <a:xfrm>
            <a:off x="0" y="9119474"/>
            <a:ext cx="3169800" cy="480000"/>
          </a:xfrm>
          <a:prstGeom prst="rect">
            <a:avLst/>
          </a:prstGeom>
          <a:noFill/>
          <a:ln>
            <a:noFill/>
          </a:ln>
        </p:spPr>
        <p:txBody>
          <a:bodyPr spcFirstLastPara="1" wrap="square" lIns="97000" tIns="48500" rIns="97000" bIns="485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Copyright(c) Agile Transformation Inc. | Building Lean High Performing Teams! | www.AgileTransformation.com</a:t>
            </a:r>
            <a:endParaRPr kumimoji="0" sz="1100" b="0" i="1" u="none" strike="noStrike" kern="0" cap="none" spc="0" normalizeH="0" baseline="0" noProof="0">
              <a:ln>
                <a:noFill/>
              </a:ln>
              <a:solidFill>
                <a:srgbClr val="7F7F7F"/>
              </a:solidFill>
              <a:effectLst/>
              <a:uLnTx/>
              <a:uFillTx/>
              <a:latin typeface="Calibri"/>
              <a:cs typeface="Calibri"/>
              <a:sym typeface="Calibri"/>
            </a:endParaRPr>
          </a:p>
        </p:txBody>
      </p:sp>
      <p:sp>
        <p:nvSpPr>
          <p:cNvPr id="198" name="Google Shape;198;g6f3ce95dc3_0_5:notes"/>
          <p:cNvSpPr txBox="1">
            <a:spLocks noGrp="1"/>
          </p:cNvSpPr>
          <p:nvPr>
            <p:ph type="sldNum" idx="12"/>
          </p:nvPr>
        </p:nvSpPr>
        <p:spPr>
          <a:xfrm>
            <a:off x="4143587" y="9119474"/>
            <a:ext cx="3169800" cy="480000"/>
          </a:xfrm>
          <a:prstGeom prst="rect">
            <a:avLst/>
          </a:prstGeom>
          <a:noFill/>
          <a:ln>
            <a:noFill/>
          </a:ln>
        </p:spPr>
        <p:txBody>
          <a:bodyPr spcFirstLastPara="1" wrap="square" lIns="97000" tIns="48500" rIns="97000" bIns="48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2</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00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f3ce95dc3_0_12:notes"/>
          <p:cNvSpPr>
            <a:spLocks noGrp="1" noRot="1" noChangeAspect="1"/>
          </p:cNvSpPr>
          <p:nvPr>
            <p:ph type="sldImg" idx="2"/>
          </p:nvPr>
        </p:nvSpPr>
        <p:spPr>
          <a:xfrm>
            <a:off x="180975" y="104775"/>
            <a:ext cx="7453313" cy="4192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6f3ce95dc3_0_12:notes"/>
          <p:cNvSpPr txBox="1">
            <a:spLocks noGrp="1"/>
          </p:cNvSpPr>
          <p:nvPr>
            <p:ph type="body" idx="1"/>
          </p:nvPr>
        </p:nvSpPr>
        <p:spPr>
          <a:xfrm>
            <a:off x="731520" y="4560570"/>
            <a:ext cx="58521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endParaRPr/>
          </a:p>
        </p:txBody>
      </p:sp>
      <p:sp>
        <p:nvSpPr>
          <p:cNvPr id="205" name="Google Shape;205;g6f3ce95dc3_0_12:notes"/>
          <p:cNvSpPr txBox="1">
            <a:spLocks noGrp="1"/>
          </p:cNvSpPr>
          <p:nvPr>
            <p:ph type="ftr" idx="11"/>
          </p:nvPr>
        </p:nvSpPr>
        <p:spPr>
          <a:xfrm>
            <a:off x="0" y="9119474"/>
            <a:ext cx="3169800" cy="480000"/>
          </a:xfrm>
          <a:prstGeom prst="rect">
            <a:avLst/>
          </a:prstGeom>
          <a:noFill/>
          <a:ln>
            <a:noFill/>
          </a:ln>
        </p:spPr>
        <p:txBody>
          <a:bodyPr spcFirstLastPara="1" wrap="square" lIns="97000" tIns="48500" rIns="97000" bIns="485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Copyright(c) Agile Transformation Inc. | Building Lean High Performing Teams! | www.AgileTransformation.com</a:t>
            </a:r>
            <a:endParaRPr kumimoji="0" sz="1100" b="0" i="1" u="none" strike="noStrike" kern="0" cap="none" spc="0" normalizeH="0" baseline="0" noProof="0">
              <a:ln>
                <a:noFill/>
              </a:ln>
              <a:solidFill>
                <a:srgbClr val="7F7F7F"/>
              </a:solidFill>
              <a:effectLst/>
              <a:uLnTx/>
              <a:uFillTx/>
              <a:latin typeface="Calibri"/>
              <a:cs typeface="Calibri"/>
              <a:sym typeface="Calibri"/>
            </a:endParaRPr>
          </a:p>
        </p:txBody>
      </p:sp>
      <p:sp>
        <p:nvSpPr>
          <p:cNvPr id="206" name="Google Shape;206;g6f3ce95dc3_0_12:notes"/>
          <p:cNvSpPr txBox="1">
            <a:spLocks noGrp="1"/>
          </p:cNvSpPr>
          <p:nvPr>
            <p:ph type="sldNum" idx="12"/>
          </p:nvPr>
        </p:nvSpPr>
        <p:spPr>
          <a:xfrm>
            <a:off x="4143587" y="9119474"/>
            <a:ext cx="3169800" cy="480000"/>
          </a:xfrm>
          <a:prstGeom prst="rect">
            <a:avLst/>
          </a:prstGeom>
          <a:noFill/>
          <a:ln>
            <a:noFill/>
          </a:ln>
        </p:spPr>
        <p:txBody>
          <a:bodyPr spcFirstLastPara="1" wrap="square" lIns="97000" tIns="48500" rIns="97000" bIns="48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3</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4124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6f3ce95dc3_0_3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6f3ce95dc3_0_32:notes"/>
          <p:cNvSpPr txBox="1">
            <a:spLocks noGrp="1"/>
          </p:cNvSpPr>
          <p:nvPr>
            <p:ph type="body" idx="1"/>
          </p:nvPr>
        </p:nvSpPr>
        <p:spPr>
          <a:xfrm>
            <a:off x="731520" y="4560570"/>
            <a:ext cx="58521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r>
              <a:rPr lang="en-US"/>
              <a:t>Let’s focus on the “people” – Their health and the maturity of their agile practices and behaviors</a:t>
            </a:r>
            <a:endParaRPr/>
          </a:p>
          <a:p>
            <a:pPr marL="0" lvl="0" indent="0" algn="l" rtl="0">
              <a:spcBef>
                <a:spcPts val="300"/>
              </a:spcBef>
              <a:spcAft>
                <a:spcPts val="0"/>
              </a:spcAft>
              <a:buNone/>
            </a:pPr>
            <a:endParaRPr/>
          </a:p>
          <a:p>
            <a:pPr marL="0" lvl="0" indent="0" algn="l" rtl="0">
              <a:spcBef>
                <a:spcPts val="300"/>
              </a:spcBef>
              <a:spcAft>
                <a:spcPts val="0"/>
              </a:spcAft>
              <a:buNone/>
            </a:pPr>
            <a:r>
              <a:rPr lang="en-US"/>
              <a:t>Agile work management platforms – Do not forget to mention LeanKit</a:t>
            </a:r>
            <a:endParaRPr/>
          </a:p>
        </p:txBody>
      </p:sp>
      <p:sp>
        <p:nvSpPr>
          <p:cNvPr id="226" name="Google Shape;226;g6f3ce95dc3_0_32:notes"/>
          <p:cNvSpPr txBox="1">
            <a:spLocks noGrp="1"/>
          </p:cNvSpPr>
          <p:nvPr>
            <p:ph type="sldNum" idx="12"/>
          </p:nvPr>
        </p:nvSpPr>
        <p:spPr>
          <a:xfrm>
            <a:off x="4143587" y="9119474"/>
            <a:ext cx="3169800" cy="480000"/>
          </a:xfrm>
          <a:prstGeom prst="rect">
            <a:avLst/>
          </a:prstGeom>
          <a:noFill/>
          <a:ln>
            <a:noFill/>
          </a:ln>
        </p:spPr>
        <p:txBody>
          <a:bodyPr spcFirstLastPara="1" wrap="square" lIns="97000" tIns="48500" rIns="97000" bIns="48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4</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8602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B44CE-04C3-A24A-B26D-34EDF129E0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98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100013"/>
            <a:ext cx="7097713" cy="3992562"/>
          </a:xfrm>
        </p:spPr>
      </p:sp>
      <p:sp>
        <p:nvSpPr>
          <p:cNvPr id="3" name="Notes Placeholder 2"/>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92812588-4DDD-4C3B-8816-24214DFA93B9}"/>
              </a:ext>
            </a:extLst>
          </p:cNvPr>
          <p:cNvSpPr>
            <a:spLocks noGrp="1"/>
          </p:cNvSpPr>
          <p:nvPr>
            <p:ph type="ftr" sz="quarter" idx="4"/>
          </p:nvPr>
        </p:nvSpPr>
        <p:spPr/>
        <p:txBody>
          <a:bodyPr/>
          <a:lstStyle/>
          <a:p>
            <a:pPr marL="0" marR="0" lvl="0" indent="0" algn="l" defTabSz="91400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Copyright(c) Agile Transformation Inc. | Building Lean High Performing Teams! | www.AgileTransformation.com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0CCE73C6-D140-47FA-B404-9F5999041A3E}"/>
              </a:ext>
            </a:extLst>
          </p:cNvPr>
          <p:cNvSpPr>
            <a:spLocks noGrp="1"/>
          </p:cNvSpPr>
          <p:nvPr>
            <p:ph type="sldNum" sz="quarter" idx="5"/>
          </p:nvPr>
        </p:nvSpPr>
        <p:spPr/>
        <p:txBody>
          <a:bodyPr/>
          <a:lstStyle/>
          <a:p>
            <a:pPr marL="0" marR="0" lvl="0" indent="0" algn="r" defTabSz="914002" rtl="0" eaLnBrk="1" fontAlgn="auto" latinLnBrk="0" hangingPunct="1">
              <a:lnSpc>
                <a:spcPct val="100000"/>
              </a:lnSpc>
              <a:spcBef>
                <a:spcPts val="0"/>
              </a:spcBef>
              <a:spcAft>
                <a:spcPts val="0"/>
              </a:spcAft>
              <a:buClrTx/>
              <a:buSzTx/>
              <a:buFontTx/>
              <a:buNone/>
              <a:tabLst/>
              <a:defRPr/>
            </a:pPr>
            <a:fld id="{D2E3906C-2D16-4B2B-8138-ADD5351A00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0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743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Maturity labels</a:t>
            </a:r>
            <a:r>
              <a:rPr lang="en-US" baseline="0" dirty="0"/>
              <a:t> can be customized</a:t>
            </a:r>
            <a:endParaRPr lang="en-US" dirty="0"/>
          </a:p>
          <a:p>
            <a:endParaRPr lang="en-US" dirty="0"/>
          </a:p>
        </p:txBody>
      </p:sp>
      <p:sp>
        <p:nvSpPr>
          <p:cNvPr id="4" name="Slide Number Placeholder 3"/>
          <p:cNvSpPr>
            <a:spLocks noGrp="1"/>
          </p:cNvSpPr>
          <p:nvPr>
            <p:ph type="sldNum" sz="quarter" idx="10"/>
          </p:nvPr>
        </p:nvSpPr>
        <p:spPr/>
        <p:txBody>
          <a:bodyPr/>
          <a:lstStyle/>
          <a:p>
            <a:fld id="{92FB44CE-04C3-A24A-B26D-34EDF129E0AE}" type="slidenum">
              <a:rPr lang="en-US" smtClean="0"/>
              <a:t>15</a:t>
            </a:fld>
            <a:endParaRPr lang="en-US" dirty="0"/>
          </a:p>
        </p:txBody>
      </p:sp>
    </p:spTree>
    <p:extLst>
      <p:ext uri="{BB962C8B-B14F-4D97-AF65-F5344CB8AC3E}">
        <p14:creationId xmlns:p14="http://schemas.microsoft.com/office/powerpoint/2010/main" val="3772401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36" rtl="0" eaLnBrk="1" fontAlgn="auto" latinLnBrk="0" hangingPunct="1">
              <a:lnSpc>
                <a:spcPct val="100000"/>
              </a:lnSpc>
              <a:spcBef>
                <a:spcPts val="0"/>
              </a:spcBef>
              <a:spcAft>
                <a:spcPts val="0"/>
              </a:spcAft>
              <a:buClrTx/>
              <a:buSzTx/>
              <a:buFontTx/>
              <a:buNone/>
              <a:tabLst/>
              <a:defRPr/>
            </a:pPr>
            <a:fld id="{C3CA3984-C4CA-B543-85F4-CBEB2A45B8C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6"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3399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77ad245a49_1_0:notes"/>
          <p:cNvSpPr>
            <a:spLocks noGrp="1" noRot="1" noChangeAspect="1"/>
          </p:cNvSpPr>
          <p:nvPr>
            <p:ph type="sldImg" idx="2"/>
          </p:nvPr>
        </p:nvSpPr>
        <p:spPr>
          <a:xfrm>
            <a:off x="-423863" y="239713"/>
            <a:ext cx="8324851" cy="4683125"/>
          </a:xfrm>
          <a:custGeom>
            <a:avLst/>
            <a:gdLst/>
            <a:ahLst/>
            <a:cxnLst/>
            <a:rect l="l" t="t" r="r" b="b"/>
            <a:pathLst>
              <a:path w="120000" h="120000" extrusionOk="0">
                <a:moveTo>
                  <a:pt x="0" y="0"/>
                </a:moveTo>
                <a:lnTo>
                  <a:pt x="120000" y="0"/>
                </a:lnTo>
                <a:lnTo>
                  <a:pt x="120000" y="120000"/>
                </a:lnTo>
                <a:lnTo>
                  <a:pt x="0" y="120000"/>
                </a:lnTo>
                <a:close/>
              </a:path>
            </a:pathLst>
          </a:custGeom>
          <a:noFill/>
          <a:ln w="12600" cap="flat" cmpd="sng">
            <a:solidFill>
              <a:srgbClr val="000000"/>
            </a:solidFill>
            <a:prstDash val="solid"/>
            <a:miter lim="800000"/>
            <a:headEnd type="none" w="sm" len="sm"/>
            <a:tailEnd type="none" w="sm" len="sm"/>
          </a:ln>
        </p:spPr>
      </p:sp>
      <p:sp>
        <p:nvSpPr>
          <p:cNvPr id="402" name="Google Shape;402;g77ad245a49_1_0:notes"/>
          <p:cNvSpPr txBox="1">
            <a:spLocks noGrp="1"/>
          </p:cNvSpPr>
          <p:nvPr>
            <p:ph type="body" idx="1"/>
          </p:nvPr>
        </p:nvSpPr>
        <p:spPr>
          <a:xfrm>
            <a:off x="568960" y="5280661"/>
            <a:ext cx="6258600" cy="3595500"/>
          </a:xfrm>
          <a:prstGeom prst="rect">
            <a:avLst/>
          </a:prstGeom>
          <a:noFill/>
          <a:ln>
            <a:noFill/>
          </a:ln>
        </p:spPr>
        <p:txBody>
          <a:bodyPr spcFirstLastPara="1" wrap="square" lIns="95125" tIns="49450" rIns="95125" bIns="49450" anchor="t" anchorCtr="0">
            <a:noAutofit/>
          </a:bodyPr>
          <a:lstStyle/>
          <a:p>
            <a:pPr marL="457200" marR="0" lvl="0" indent="-228600" algn="l" rtl="0">
              <a:lnSpc>
                <a:spcPct val="100000"/>
              </a:lnSpc>
              <a:spcBef>
                <a:spcPts val="300"/>
              </a:spcBef>
              <a:spcAft>
                <a:spcPts val="0"/>
              </a:spcAft>
              <a:buSzPts val="1400"/>
              <a:buNone/>
            </a:pPr>
            <a:endParaRPr/>
          </a:p>
        </p:txBody>
      </p:sp>
      <p:sp>
        <p:nvSpPr>
          <p:cNvPr id="403" name="Google Shape;403;g77ad245a49_1_0:notes"/>
          <p:cNvSpPr txBox="1">
            <a:spLocks noGrp="1"/>
          </p:cNvSpPr>
          <p:nvPr>
            <p:ph type="sldNum" idx="12"/>
          </p:nvPr>
        </p:nvSpPr>
        <p:spPr>
          <a:xfrm>
            <a:off x="6421121" y="9119474"/>
            <a:ext cx="887400" cy="475200"/>
          </a:xfrm>
          <a:prstGeom prst="rect">
            <a:avLst/>
          </a:prstGeom>
          <a:noFill/>
          <a:ln>
            <a:noFill/>
          </a:ln>
        </p:spPr>
        <p:txBody>
          <a:bodyPr spcFirstLastPara="1" wrap="square" lIns="95125" tIns="49450" rIns="95125" bIns="494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Times New Roman"/>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300"/>
                <a:buFont typeface="Times New Roman"/>
                <a:buNone/>
                <a:tabLst/>
                <a:defRPr/>
              </a:pPr>
              <a:t>24</a:t>
            </a:fld>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Op 1">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p:spPr>
      </p:pic>
      <p:sp>
        <p:nvSpPr>
          <p:cNvPr id="6" name="Rectangle 5"/>
          <p:cNvSpPr/>
          <p:nvPr userDrawn="1"/>
        </p:nvSpPr>
        <p:spPr>
          <a:xfrm>
            <a:off x="1" y="4504554"/>
            <a:ext cx="12189052" cy="1667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 Placeholder 7"/>
          <p:cNvSpPr>
            <a:spLocks noGrp="1"/>
          </p:cNvSpPr>
          <p:nvPr>
            <p:ph type="body" sz="quarter" idx="10"/>
          </p:nvPr>
        </p:nvSpPr>
        <p:spPr>
          <a:xfrm>
            <a:off x="2286001" y="4869873"/>
            <a:ext cx="9903052" cy="921329"/>
          </a:xfrm>
        </p:spPr>
        <p:txBody>
          <a:bodyPr>
            <a:noAutofit/>
          </a:bodyPr>
          <a:lstStyle>
            <a:lvl1pPr marL="0" indent="0" algn="ctr">
              <a:buNone/>
              <a:defRPr sz="44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grpSp>
        <p:nvGrpSpPr>
          <p:cNvPr id="7" name="Group 6">
            <a:extLst>
              <a:ext uri="{FF2B5EF4-FFF2-40B4-BE49-F238E27FC236}">
                <a16:creationId xmlns:a16="http://schemas.microsoft.com/office/drawing/2014/main" id="{B1A3261B-DA5D-FF44-90F4-AA102B2538FE}"/>
              </a:ext>
            </a:extLst>
          </p:cNvPr>
          <p:cNvGrpSpPr/>
          <p:nvPr userDrawn="1"/>
        </p:nvGrpSpPr>
        <p:grpSpPr>
          <a:xfrm>
            <a:off x="3581402" y="639862"/>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1" normalizeH="0" baseline="0" noProof="0" dirty="0">
                  <a:ln>
                    <a:noFill/>
                  </a:ln>
                  <a:solidFill>
                    <a:srgbClr val="58595B"/>
                  </a:solidFill>
                  <a:effectLst/>
                  <a:uLnTx/>
                  <a:uFillTx/>
                  <a:latin typeface="Calibri Light" panose="020F0302020204030204"/>
                  <a:ea typeface="+mn-ea"/>
                  <a:cs typeface="+mn-cs"/>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Agile measurement &amp; growth platform</a:t>
              </a:r>
            </a:p>
          </p:txBody>
        </p:sp>
      </p:grpSp>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t="-1936" b="-4521"/>
          <a:stretch/>
        </p:blipFill>
        <p:spPr>
          <a:xfrm>
            <a:off x="0" y="1"/>
            <a:ext cx="3160435" cy="6369579"/>
          </a:xfrm>
          <a:prstGeom prst="rect">
            <a:avLst/>
          </a:prstGeom>
        </p:spPr>
      </p:pic>
      <p:pic>
        <p:nvPicPr>
          <p:cNvPr id="5" name="Picture 4">
            <a:extLst>
              <a:ext uri="{FF2B5EF4-FFF2-40B4-BE49-F238E27FC236}">
                <a16:creationId xmlns:a16="http://schemas.microsoft.com/office/drawing/2014/main" id="{EBDB4CCF-F304-B140-B34D-9EC693C892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6877" y="2553877"/>
            <a:ext cx="5321300" cy="1498600"/>
          </a:xfrm>
          <a:prstGeom prst="rect">
            <a:avLst/>
          </a:prstGeom>
        </p:spPr>
      </p:pic>
    </p:spTree>
    <p:extLst>
      <p:ext uri="{BB962C8B-B14F-4D97-AF65-F5344CB8AC3E}">
        <p14:creationId xmlns:p14="http://schemas.microsoft.com/office/powerpoint/2010/main" val="3020179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estion TItle">
    <p:bg>
      <p:bgPr>
        <a:solidFill>
          <a:schemeClr val="bg1"/>
        </a:solidFill>
        <a:effectLst/>
      </p:bgPr>
    </p:bg>
    <p:spTree>
      <p:nvGrpSpPr>
        <p:cNvPr id="1" name=""/>
        <p:cNvGrpSpPr/>
        <p:nvPr/>
      </p:nvGrpSpPr>
      <p:grpSpPr>
        <a:xfrm>
          <a:off x="0" y="0"/>
          <a:ext cx="0" cy="0"/>
          <a:chOff x="0" y="0"/>
          <a:chExt cx="0" cy="0"/>
        </a:xfrm>
      </p:grpSpPr>
      <p:sp>
        <p:nvSpPr>
          <p:cNvPr id="11" name="Title Placeholder 3"/>
          <p:cNvSpPr>
            <a:spLocks noGrp="1"/>
          </p:cNvSpPr>
          <p:nvPr>
            <p:ph type="title"/>
          </p:nvPr>
        </p:nvSpPr>
        <p:spPr>
          <a:xfrm>
            <a:off x="472191" y="1165423"/>
            <a:ext cx="11235128" cy="4527156"/>
          </a:xfrm>
          <a:prstGeom prst="rect">
            <a:avLst/>
          </a:prstGeom>
        </p:spPr>
        <p:txBody>
          <a:bodyPr vert="horz" lIns="91440" tIns="45720" rIns="91440" bIns="45720" rtlCol="0" anchor="ctr">
            <a:normAutofit/>
          </a:bodyPr>
          <a:lstStyle>
            <a:lvl1pPr algn="ctr">
              <a:lnSpc>
                <a:spcPts val="8500"/>
              </a:lnSpc>
              <a:defRPr sz="7800" b="0" i="0">
                <a:solidFill>
                  <a:schemeClr val="accent2"/>
                </a:solidFill>
                <a:latin typeface="Calibri Regular"/>
                <a:ea typeface="Calibri Regular"/>
                <a:cs typeface="Calibri Regular"/>
              </a:defRPr>
            </a:lvl1pPr>
          </a:lstStyle>
          <a:p>
            <a:r>
              <a:rPr lang="en-US" dirty="0"/>
              <a:t>Click to edit Master title style</a:t>
            </a:r>
          </a:p>
        </p:txBody>
      </p:sp>
      <p:sp>
        <p:nvSpPr>
          <p:cNvPr id="12" name="Rectangle 11">
            <a:extLst>
              <a:ext uri="{FF2B5EF4-FFF2-40B4-BE49-F238E27FC236}">
                <a16:creationId xmlns:a16="http://schemas.microsoft.com/office/drawing/2014/main" id="{E61FC01A-9520-544E-8BB4-04DD0AD8B824}"/>
              </a:ext>
            </a:extLst>
          </p:cNvPr>
          <p:cNvSpPr/>
          <p:nvPr userDrawn="1"/>
        </p:nvSpPr>
        <p:spPr>
          <a:xfrm>
            <a:off x="4038600" y="6440677"/>
            <a:ext cx="41148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cxnSp>
        <p:nvCxnSpPr>
          <p:cNvPr id="6" name="Straight Connector 5">
            <a:extLst>
              <a:ext uri="{FF2B5EF4-FFF2-40B4-BE49-F238E27FC236}">
                <a16:creationId xmlns:a16="http://schemas.microsoft.com/office/drawing/2014/main" id="{6A9D9C2A-F56A-984A-9096-955D4BF0E923}"/>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5380B82B-4573-DD4B-9B1F-20A5F7592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400" y="138357"/>
            <a:ext cx="1977044" cy="556781"/>
          </a:xfrm>
          <a:prstGeom prst="rect">
            <a:avLst/>
          </a:prstGeom>
        </p:spPr>
      </p:pic>
    </p:spTree>
    <p:extLst>
      <p:ext uri="{BB962C8B-B14F-4D97-AF65-F5344CB8AC3E}">
        <p14:creationId xmlns:p14="http://schemas.microsoft.com/office/powerpoint/2010/main" val="4137985524"/>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3"/>
        <p:cNvGrpSpPr/>
        <p:nvPr/>
      </p:nvGrpSpPr>
      <p:grpSpPr>
        <a:xfrm>
          <a:off x="0" y="0"/>
          <a:ext cx="0" cy="0"/>
          <a:chOff x="0" y="0"/>
          <a:chExt cx="0" cy="0"/>
        </a:xfrm>
      </p:grpSpPr>
      <p:sp>
        <p:nvSpPr>
          <p:cNvPr id="44" name="Google Shape;44;p52"/>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826886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5"/>
        <p:cNvGrpSpPr/>
        <p:nvPr/>
      </p:nvGrpSpPr>
      <p:grpSpPr>
        <a:xfrm>
          <a:off x="0" y="0"/>
          <a:ext cx="0" cy="0"/>
          <a:chOff x="0" y="0"/>
          <a:chExt cx="0" cy="0"/>
        </a:xfrm>
      </p:grpSpPr>
      <p:sp>
        <p:nvSpPr>
          <p:cNvPr id="46" name="Google Shape;46;p53"/>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SzPts val="4000"/>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3"/>
          <p:cNvSpPr txBox="1">
            <a:spLocks noGrp="1"/>
          </p:cNvSpPr>
          <p:nvPr>
            <p:ph type="body" idx="1"/>
          </p:nvPr>
        </p:nvSpPr>
        <p:spPr>
          <a:xfrm>
            <a:off x="472191" y="1408177"/>
            <a:ext cx="11235128" cy="47823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b="0" i="0">
                <a:latin typeface="Calibri"/>
                <a:ea typeface="Calibri"/>
                <a:cs typeface="Calibri"/>
                <a:sym typeface="Calibri"/>
              </a:defRPr>
            </a:lvl1pPr>
            <a:lvl2pPr marL="914400" lvl="1" indent="-381000" algn="l">
              <a:lnSpc>
                <a:spcPct val="90000"/>
              </a:lnSpc>
              <a:spcBef>
                <a:spcPts val="500"/>
              </a:spcBef>
              <a:spcAft>
                <a:spcPts val="0"/>
              </a:spcAft>
              <a:buSzPts val="2400"/>
              <a:buChar char="●"/>
              <a:defRPr b="0" i="0">
                <a:latin typeface="Calibri"/>
                <a:ea typeface="Calibri"/>
                <a:cs typeface="Calibri"/>
                <a:sym typeface="Calibri"/>
              </a:defRPr>
            </a:lvl2pPr>
            <a:lvl3pPr marL="1371600" lvl="2" indent="-355600" algn="l">
              <a:lnSpc>
                <a:spcPct val="90000"/>
              </a:lnSpc>
              <a:spcBef>
                <a:spcPts val="500"/>
              </a:spcBef>
              <a:spcAft>
                <a:spcPts val="0"/>
              </a:spcAft>
              <a:buSzPts val="2000"/>
              <a:buChar char="●"/>
              <a:defRPr b="0" i="0">
                <a:latin typeface="Calibri"/>
                <a:ea typeface="Calibri"/>
                <a:cs typeface="Calibri"/>
                <a:sym typeface="Calibri"/>
              </a:defRPr>
            </a:lvl3pPr>
            <a:lvl4pPr marL="1828800" lvl="3" indent="-342900" algn="l">
              <a:lnSpc>
                <a:spcPct val="90000"/>
              </a:lnSpc>
              <a:spcBef>
                <a:spcPts val="500"/>
              </a:spcBef>
              <a:spcAft>
                <a:spcPts val="0"/>
              </a:spcAft>
              <a:buSzPts val="1800"/>
              <a:buChar char="●"/>
              <a:defRPr b="0" i="0">
                <a:latin typeface="Calibri"/>
                <a:ea typeface="Calibri"/>
                <a:cs typeface="Calibri"/>
                <a:sym typeface="Calibri"/>
              </a:defRPr>
            </a:lvl4pPr>
            <a:lvl5pPr marL="2286000" lvl="4" indent="-342900" algn="l">
              <a:lnSpc>
                <a:spcPct val="90000"/>
              </a:lnSpc>
              <a:spcBef>
                <a:spcPts val="500"/>
              </a:spcBef>
              <a:spcAft>
                <a:spcPts val="0"/>
              </a:spcAft>
              <a:buSzPts val="1800"/>
              <a:buChar char="•"/>
              <a:defRPr b="0" i="0">
                <a:latin typeface="Calibri"/>
                <a:ea typeface="Calibri"/>
                <a:cs typeface="Calibri"/>
                <a:sym typeface="Calibri"/>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41400306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Blank with Footer">
  <p:cSld name="Blank with Footer">
    <p:bg>
      <p:bgPr>
        <a:solidFill>
          <a:schemeClr val="lt1"/>
        </a:solidFill>
        <a:effectLst/>
      </p:bgPr>
    </p:bg>
    <p:spTree>
      <p:nvGrpSpPr>
        <p:cNvPr id="1" name="Shape 48"/>
        <p:cNvGrpSpPr/>
        <p:nvPr/>
      </p:nvGrpSpPr>
      <p:grpSpPr>
        <a:xfrm>
          <a:off x="0" y="0"/>
          <a:ext cx="0" cy="0"/>
          <a:chOff x="0" y="0"/>
          <a:chExt cx="0" cy="0"/>
        </a:xfrm>
      </p:grpSpPr>
      <p:pic>
        <p:nvPicPr>
          <p:cNvPr id="49" name="Google Shape;49;p54"/>
          <p:cNvPicPr preferRelativeResize="0"/>
          <p:nvPr/>
        </p:nvPicPr>
        <p:blipFill rotWithShape="1">
          <a:blip r:embed="rId2" cstate="screen">
            <a:alphaModFix/>
            <a:extLst>
              <a:ext uri="{28A0092B-C50C-407E-A947-70E740481C1C}">
                <a14:useLocalDpi xmlns:a14="http://schemas.microsoft.com/office/drawing/2010/main"/>
              </a:ext>
            </a:extLst>
          </a:blip>
          <a:srcRect b="-1"/>
          <a:stretch/>
        </p:blipFill>
        <p:spPr>
          <a:xfrm>
            <a:off x="0" y="-76200"/>
            <a:ext cx="12268200" cy="7159979"/>
          </a:xfrm>
          <a:prstGeom prst="rect">
            <a:avLst/>
          </a:prstGeom>
          <a:noFill/>
          <a:ln>
            <a:noFill/>
          </a:ln>
        </p:spPr>
      </p:pic>
      <p:sp>
        <p:nvSpPr>
          <p:cNvPr id="50" name="Google Shape;50;p54"/>
          <p:cNvSpPr/>
          <p:nvPr/>
        </p:nvSpPr>
        <p:spPr>
          <a:xfrm>
            <a:off x="0" y="3810000"/>
            <a:ext cx="12268199" cy="14264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51" name="Google Shape;51;p54"/>
          <p:cNvCxnSpPr/>
          <p:nvPr/>
        </p:nvCxnSpPr>
        <p:spPr>
          <a:xfrm>
            <a:off x="0" y="5257800"/>
            <a:ext cx="12268199" cy="0"/>
          </a:xfrm>
          <a:prstGeom prst="straightConnector1">
            <a:avLst/>
          </a:prstGeom>
          <a:noFill/>
          <a:ln w="57150" cap="flat" cmpd="sng">
            <a:solidFill>
              <a:schemeClr val="l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11E279E2-C1D4-8B45-9E9E-109603C614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13223151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53"/>
        <p:cNvGrpSpPr/>
        <p:nvPr/>
      </p:nvGrpSpPr>
      <p:grpSpPr>
        <a:xfrm>
          <a:off x="0" y="0"/>
          <a:ext cx="0" cy="0"/>
          <a:chOff x="0" y="0"/>
          <a:chExt cx="0" cy="0"/>
        </a:xfrm>
      </p:grpSpPr>
      <p:sp>
        <p:nvSpPr>
          <p:cNvPr id="54" name="Google Shape;54;p55"/>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901854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5"/>
        <p:cNvGrpSpPr/>
        <p:nvPr/>
      </p:nvGrpSpPr>
      <p:grpSpPr>
        <a:xfrm>
          <a:off x="0" y="0"/>
          <a:ext cx="0" cy="0"/>
          <a:chOff x="0" y="0"/>
          <a:chExt cx="0" cy="0"/>
        </a:xfrm>
      </p:grpSpPr>
      <p:sp>
        <p:nvSpPr>
          <p:cNvPr id="56" name="Google Shape;56;p56"/>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SzPts val="4000"/>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6"/>
          <p:cNvSpPr txBox="1">
            <a:spLocks noGrp="1"/>
          </p:cNvSpPr>
          <p:nvPr>
            <p:ph type="body" idx="1"/>
          </p:nvPr>
        </p:nvSpPr>
        <p:spPr>
          <a:xfrm>
            <a:off x="472191" y="1408177"/>
            <a:ext cx="11235128" cy="47823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b="0" i="0">
                <a:latin typeface="Calibri"/>
                <a:ea typeface="Calibri"/>
                <a:cs typeface="Calibri"/>
                <a:sym typeface="Calibri"/>
              </a:defRPr>
            </a:lvl1pPr>
            <a:lvl2pPr marL="914400" lvl="1" indent="-381000" algn="l">
              <a:lnSpc>
                <a:spcPct val="90000"/>
              </a:lnSpc>
              <a:spcBef>
                <a:spcPts val="500"/>
              </a:spcBef>
              <a:spcAft>
                <a:spcPts val="0"/>
              </a:spcAft>
              <a:buSzPts val="2400"/>
              <a:buChar char="●"/>
              <a:defRPr b="0" i="0">
                <a:latin typeface="Calibri"/>
                <a:ea typeface="Calibri"/>
                <a:cs typeface="Calibri"/>
                <a:sym typeface="Calibri"/>
              </a:defRPr>
            </a:lvl2pPr>
            <a:lvl3pPr marL="1371600" lvl="2" indent="-355600" algn="l">
              <a:lnSpc>
                <a:spcPct val="90000"/>
              </a:lnSpc>
              <a:spcBef>
                <a:spcPts val="500"/>
              </a:spcBef>
              <a:spcAft>
                <a:spcPts val="0"/>
              </a:spcAft>
              <a:buSzPts val="2000"/>
              <a:buChar char="●"/>
              <a:defRPr b="0" i="0">
                <a:latin typeface="Calibri"/>
                <a:ea typeface="Calibri"/>
                <a:cs typeface="Calibri"/>
                <a:sym typeface="Calibri"/>
              </a:defRPr>
            </a:lvl3pPr>
            <a:lvl4pPr marL="1828800" lvl="3" indent="-342900" algn="l">
              <a:lnSpc>
                <a:spcPct val="90000"/>
              </a:lnSpc>
              <a:spcBef>
                <a:spcPts val="500"/>
              </a:spcBef>
              <a:spcAft>
                <a:spcPts val="0"/>
              </a:spcAft>
              <a:buSzPts val="1800"/>
              <a:buChar char="●"/>
              <a:defRPr b="0" i="0">
                <a:latin typeface="Calibri"/>
                <a:ea typeface="Calibri"/>
                <a:cs typeface="Calibri"/>
                <a:sym typeface="Calibri"/>
              </a:defRPr>
            </a:lvl4pPr>
            <a:lvl5pPr marL="2286000" lvl="4" indent="-342900" algn="l">
              <a:lnSpc>
                <a:spcPct val="90000"/>
              </a:lnSpc>
              <a:spcBef>
                <a:spcPts val="500"/>
              </a:spcBef>
              <a:spcAft>
                <a:spcPts val="0"/>
              </a:spcAft>
              <a:buSzPts val="1800"/>
              <a:buChar char="•"/>
              <a:defRPr b="0" i="0">
                <a:latin typeface="Calibri"/>
                <a:ea typeface="Calibri"/>
                <a:cs typeface="Calibri"/>
                <a:sym typeface="Calibri"/>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19675968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8"/>
        <p:cNvGrpSpPr/>
        <p:nvPr/>
      </p:nvGrpSpPr>
      <p:grpSpPr>
        <a:xfrm>
          <a:off x="0" y="0"/>
          <a:ext cx="0" cy="0"/>
          <a:chOff x="0" y="0"/>
          <a:chExt cx="0" cy="0"/>
        </a:xfrm>
      </p:grpSpPr>
      <p:sp>
        <p:nvSpPr>
          <p:cNvPr id="59" name="Google Shape;59;p57"/>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SzPts val="4000"/>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7"/>
          <p:cNvSpPr txBox="1">
            <a:spLocks noGrp="1"/>
          </p:cNvSpPr>
          <p:nvPr>
            <p:ph type="body" idx="1"/>
          </p:nvPr>
        </p:nvSpPr>
        <p:spPr>
          <a:xfrm>
            <a:off x="472191" y="1408177"/>
            <a:ext cx="11235128" cy="47823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b="0" i="0">
                <a:latin typeface="Calibri"/>
                <a:ea typeface="Calibri"/>
                <a:cs typeface="Calibri"/>
                <a:sym typeface="Calibri"/>
              </a:defRPr>
            </a:lvl1pPr>
            <a:lvl2pPr marL="914400" lvl="1" indent="-381000" algn="l">
              <a:lnSpc>
                <a:spcPct val="90000"/>
              </a:lnSpc>
              <a:spcBef>
                <a:spcPts val="500"/>
              </a:spcBef>
              <a:spcAft>
                <a:spcPts val="0"/>
              </a:spcAft>
              <a:buSzPts val="2400"/>
              <a:buChar char="●"/>
              <a:defRPr b="0" i="0">
                <a:latin typeface="Calibri"/>
                <a:ea typeface="Calibri"/>
                <a:cs typeface="Calibri"/>
                <a:sym typeface="Calibri"/>
              </a:defRPr>
            </a:lvl2pPr>
            <a:lvl3pPr marL="1371600" lvl="2" indent="-355600" algn="l">
              <a:lnSpc>
                <a:spcPct val="90000"/>
              </a:lnSpc>
              <a:spcBef>
                <a:spcPts val="500"/>
              </a:spcBef>
              <a:spcAft>
                <a:spcPts val="0"/>
              </a:spcAft>
              <a:buSzPts val="2000"/>
              <a:buChar char="●"/>
              <a:defRPr b="0" i="0">
                <a:latin typeface="Calibri"/>
                <a:ea typeface="Calibri"/>
                <a:cs typeface="Calibri"/>
                <a:sym typeface="Calibri"/>
              </a:defRPr>
            </a:lvl3pPr>
            <a:lvl4pPr marL="1828800" lvl="3" indent="-342900" algn="l">
              <a:lnSpc>
                <a:spcPct val="90000"/>
              </a:lnSpc>
              <a:spcBef>
                <a:spcPts val="500"/>
              </a:spcBef>
              <a:spcAft>
                <a:spcPts val="0"/>
              </a:spcAft>
              <a:buSzPts val="1800"/>
              <a:buChar char="●"/>
              <a:defRPr b="0" i="0">
                <a:latin typeface="Calibri"/>
                <a:ea typeface="Calibri"/>
                <a:cs typeface="Calibri"/>
                <a:sym typeface="Calibri"/>
              </a:defRPr>
            </a:lvl4pPr>
            <a:lvl5pPr marL="2286000" lvl="4" indent="-342900" algn="l">
              <a:lnSpc>
                <a:spcPct val="90000"/>
              </a:lnSpc>
              <a:spcBef>
                <a:spcPts val="500"/>
              </a:spcBef>
              <a:spcAft>
                <a:spcPts val="0"/>
              </a:spcAft>
              <a:buSzPts val="1800"/>
              <a:buChar char="•"/>
              <a:defRPr b="0" i="0">
                <a:latin typeface="Calibri"/>
                <a:ea typeface="Calibri"/>
                <a:cs typeface="Calibri"/>
                <a:sym typeface="Calibri"/>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4454152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1_Light Grey Radar">
  <p:cSld name="1_Light Grey Radar">
    <p:bg>
      <p:bgPr>
        <a:solidFill>
          <a:schemeClr val="lt1"/>
        </a:solidFill>
        <a:effectLst/>
      </p:bgPr>
    </p:bg>
    <p:spTree>
      <p:nvGrpSpPr>
        <p:cNvPr id="1" name="Shape 61"/>
        <p:cNvGrpSpPr/>
        <p:nvPr/>
      </p:nvGrpSpPr>
      <p:grpSpPr>
        <a:xfrm>
          <a:off x="0" y="0"/>
          <a:ext cx="0" cy="0"/>
          <a:chOff x="0" y="0"/>
          <a:chExt cx="0" cy="0"/>
        </a:xfrm>
      </p:grpSpPr>
      <p:pic>
        <p:nvPicPr>
          <p:cNvPr id="62" name="Google Shape;62;p58"/>
          <p:cNvPicPr preferRelativeResize="0"/>
          <p:nvPr/>
        </p:nvPicPr>
        <p:blipFill rotWithShape="1">
          <a:blip r:embed="rId2">
            <a:alphaModFix amt="78000"/>
          </a:blip>
          <a:srcRect/>
          <a:stretch/>
        </p:blipFill>
        <p:spPr>
          <a:xfrm>
            <a:off x="1" y="738028"/>
            <a:ext cx="12192001" cy="5099307"/>
          </a:xfrm>
          <a:prstGeom prst="rect">
            <a:avLst/>
          </a:prstGeom>
          <a:noFill/>
          <a:ln>
            <a:noFill/>
          </a:ln>
        </p:spPr>
      </p:pic>
      <p:pic>
        <p:nvPicPr>
          <p:cNvPr id="63" name="Google Shape;63;p58"/>
          <p:cNvPicPr preferRelativeResize="0"/>
          <p:nvPr/>
        </p:nvPicPr>
        <p:blipFill rotWithShape="1">
          <a:blip r:embed="rId2">
            <a:alphaModFix amt="78000"/>
          </a:blip>
          <a:srcRect/>
          <a:stretch/>
        </p:blipFill>
        <p:spPr>
          <a:xfrm>
            <a:off x="1" y="738028"/>
            <a:ext cx="12192001" cy="5099307"/>
          </a:xfrm>
          <a:prstGeom prst="rect">
            <a:avLst/>
          </a:prstGeom>
          <a:noFill/>
          <a:ln>
            <a:noFill/>
          </a:ln>
        </p:spPr>
      </p:pic>
      <p:pic>
        <p:nvPicPr>
          <p:cNvPr id="65" name="Google Shape;65;p58"/>
          <p:cNvPicPr preferRelativeResize="0"/>
          <p:nvPr/>
        </p:nvPicPr>
        <p:blipFill rotWithShape="1">
          <a:blip r:embed="rId3" cstate="screen">
            <a:alphaModFix/>
            <a:extLst>
              <a:ext uri="{28A0092B-C50C-407E-A947-70E740481C1C}">
                <a14:useLocalDpi xmlns:a14="http://schemas.microsoft.com/office/drawing/2010/main"/>
              </a:ext>
            </a:extLst>
          </a:blip>
          <a:srcRect t="-1936" b="-4519"/>
          <a:stretch/>
        </p:blipFill>
        <p:spPr>
          <a:xfrm>
            <a:off x="0" y="255833"/>
            <a:ext cx="3160435" cy="6369579"/>
          </a:xfrm>
          <a:prstGeom prst="rect">
            <a:avLst/>
          </a:prstGeom>
          <a:noFill/>
          <a:ln>
            <a:noFill/>
          </a:ln>
        </p:spPr>
      </p:pic>
      <p:pic>
        <p:nvPicPr>
          <p:cNvPr id="67" name="Google Shape;67;p58"/>
          <p:cNvPicPr preferRelativeResize="0"/>
          <p:nvPr/>
        </p:nvPicPr>
        <p:blipFill rotWithShape="1">
          <a:blip r:embed="rId3" cstate="screen">
            <a:alphaModFix/>
            <a:extLst>
              <a:ext uri="{28A0092B-C50C-407E-A947-70E740481C1C}">
                <a14:useLocalDpi xmlns:a14="http://schemas.microsoft.com/office/drawing/2010/main"/>
              </a:ext>
            </a:extLst>
          </a:blip>
          <a:srcRect t="-1936" b="-4519"/>
          <a:stretch/>
        </p:blipFill>
        <p:spPr>
          <a:xfrm>
            <a:off x="0" y="255833"/>
            <a:ext cx="3160435" cy="6369579"/>
          </a:xfrm>
          <a:prstGeom prst="rect">
            <a:avLst/>
          </a:prstGeom>
          <a:noFill/>
          <a:ln>
            <a:noFill/>
          </a:ln>
        </p:spPr>
      </p:pic>
      <p:sp>
        <p:nvSpPr>
          <p:cNvPr id="68" name="Google Shape;68;p58"/>
          <p:cNvSpPr txBox="1">
            <a:spLocks noGrp="1"/>
          </p:cNvSpPr>
          <p:nvPr>
            <p:ph type="subTitle" idx="1"/>
          </p:nvPr>
        </p:nvSpPr>
        <p:spPr>
          <a:xfrm>
            <a:off x="3321600" y="2599000"/>
            <a:ext cx="8413200" cy="156810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SzPts val="2800"/>
              <a:buNone/>
              <a:defRPr sz="6000"/>
            </a:lvl1pPr>
            <a:lvl2pPr lvl="1" algn="l">
              <a:lnSpc>
                <a:spcPct val="90000"/>
              </a:lnSpc>
              <a:spcBef>
                <a:spcPts val="1000"/>
              </a:spcBef>
              <a:spcAft>
                <a:spcPts val="0"/>
              </a:spcAft>
              <a:buSzPts val="2400"/>
              <a:buNone/>
              <a:defRPr sz="6000"/>
            </a:lvl2pPr>
            <a:lvl3pPr lvl="2" algn="l">
              <a:lnSpc>
                <a:spcPct val="90000"/>
              </a:lnSpc>
              <a:spcBef>
                <a:spcPts val="1000"/>
              </a:spcBef>
              <a:spcAft>
                <a:spcPts val="0"/>
              </a:spcAft>
              <a:buSzPts val="2000"/>
              <a:buNone/>
              <a:defRPr sz="6000"/>
            </a:lvl3pPr>
            <a:lvl4pPr lvl="3" algn="l">
              <a:lnSpc>
                <a:spcPct val="90000"/>
              </a:lnSpc>
              <a:spcBef>
                <a:spcPts val="1000"/>
              </a:spcBef>
              <a:spcAft>
                <a:spcPts val="0"/>
              </a:spcAft>
              <a:buSzPts val="1800"/>
              <a:buNone/>
              <a:defRPr sz="6000"/>
            </a:lvl4pPr>
            <a:lvl5pPr lvl="4" algn="l">
              <a:lnSpc>
                <a:spcPct val="90000"/>
              </a:lnSpc>
              <a:spcBef>
                <a:spcPts val="1000"/>
              </a:spcBef>
              <a:spcAft>
                <a:spcPts val="0"/>
              </a:spcAft>
              <a:buSzPts val="1800"/>
              <a:buNone/>
              <a:defRPr sz="6000"/>
            </a:lvl5pPr>
            <a:lvl6pPr lvl="5" algn="l">
              <a:lnSpc>
                <a:spcPct val="90000"/>
              </a:lnSpc>
              <a:spcBef>
                <a:spcPts val="1000"/>
              </a:spcBef>
              <a:spcAft>
                <a:spcPts val="0"/>
              </a:spcAft>
              <a:buSzPts val="1800"/>
              <a:buNone/>
              <a:defRPr sz="6000"/>
            </a:lvl6pPr>
            <a:lvl7pPr lvl="6" algn="l">
              <a:lnSpc>
                <a:spcPct val="90000"/>
              </a:lnSpc>
              <a:spcBef>
                <a:spcPts val="1000"/>
              </a:spcBef>
              <a:spcAft>
                <a:spcPts val="0"/>
              </a:spcAft>
              <a:buSzPts val="1800"/>
              <a:buNone/>
              <a:defRPr sz="6000"/>
            </a:lvl7pPr>
            <a:lvl8pPr lvl="7" algn="l">
              <a:lnSpc>
                <a:spcPct val="90000"/>
              </a:lnSpc>
              <a:spcBef>
                <a:spcPts val="1000"/>
              </a:spcBef>
              <a:spcAft>
                <a:spcPts val="0"/>
              </a:spcAft>
              <a:buSzPts val="1800"/>
              <a:buNone/>
              <a:defRPr sz="6000"/>
            </a:lvl8pPr>
            <a:lvl9pPr lvl="8" algn="l">
              <a:lnSpc>
                <a:spcPct val="90000"/>
              </a:lnSpc>
              <a:spcBef>
                <a:spcPts val="1000"/>
              </a:spcBef>
              <a:spcAft>
                <a:spcPts val="0"/>
              </a:spcAft>
              <a:buSzPts val="1800"/>
              <a:buNone/>
              <a:defRPr sz="6000"/>
            </a:lvl9pPr>
          </a:lstStyle>
          <a:p>
            <a:endParaRPr/>
          </a:p>
        </p:txBody>
      </p:sp>
      <p:sp>
        <p:nvSpPr>
          <p:cNvPr id="69" name="Google Shape;69;p58"/>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1"/>
              <a:buFont typeface="Arial"/>
              <a:buNone/>
            </a:pPr>
            <a:r>
              <a:rPr lang="en-US" sz="1051" b="0" i="0" u="none" strike="noStrike" cap="none">
                <a:solidFill>
                  <a:srgbClr val="7A7A7A"/>
                </a:solidFill>
                <a:latin typeface="Calibri"/>
                <a:ea typeface="Calibri"/>
                <a:cs typeface="Calibri"/>
                <a:sym typeface="Calibri"/>
              </a:rPr>
              <a:t>Copyright© AgilityHealth®  | Confidential &amp; Proprietary</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39FC4C24-A4C3-A140-AF75-270A87A83A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42630636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imple Section Slide" type="secHead">
  <p:cSld name="Simple Section Slide">
    <p:spTree>
      <p:nvGrpSpPr>
        <p:cNvPr id="1" name="Shape 70"/>
        <p:cNvGrpSpPr/>
        <p:nvPr/>
      </p:nvGrpSpPr>
      <p:grpSpPr>
        <a:xfrm>
          <a:off x="0" y="0"/>
          <a:ext cx="0" cy="0"/>
          <a:chOff x="0" y="0"/>
          <a:chExt cx="0" cy="0"/>
        </a:xfrm>
      </p:grpSpPr>
      <p:sp>
        <p:nvSpPr>
          <p:cNvPr id="71" name="Google Shape;71;p59"/>
          <p:cNvSpPr txBox="1">
            <a:spLocks noGrp="1"/>
          </p:cNvSpPr>
          <p:nvPr>
            <p:ph type="title"/>
          </p:nvPr>
        </p:nvSpPr>
        <p:spPr>
          <a:xfrm>
            <a:off x="548640" y="1709740"/>
            <a:ext cx="11277600" cy="28527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6000"/>
              <a:buFont typeface="Calibri"/>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9"/>
          <p:cNvSpPr txBox="1">
            <a:spLocks noGrp="1"/>
          </p:cNvSpPr>
          <p:nvPr>
            <p:ph type="subTitle" idx="1"/>
          </p:nvPr>
        </p:nvSpPr>
        <p:spPr>
          <a:xfrm>
            <a:off x="548640" y="4752000"/>
            <a:ext cx="11274600" cy="107190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800"/>
              <a:buNone/>
              <a:defRPr>
                <a:solidFill>
                  <a:srgbClr val="7A7A7A"/>
                </a:solidFill>
              </a:defRPr>
            </a:lvl1pPr>
            <a:lvl2pPr lvl="1" algn="l">
              <a:lnSpc>
                <a:spcPct val="90000"/>
              </a:lnSpc>
              <a:spcBef>
                <a:spcPts val="1000"/>
              </a:spcBef>
              <a:spcAft>
                <a:spcPts val="0"/>
              </a:spcAft>
              <a:buSzPts val="2400"/>
              <a:buNone/>
              <a:defRPr/>
            </a:lvl2pPr>
            <a:lvl3pPr lvl="2" algn="l">
              <a:lnSpc>
                <a:spcPct val="90000"/>
              </a:lnSpc>
              <a:spcBef>
                <a:spcPts val="1000"/>
              </a:spcBef>
              <a:spcAft>
                <a:spcPts val="0"/>
              </a:spcAft>
              <a:buSzPts val="2000"/>
              <a:buNone/>
              <a:defRPr/>
            </a:lvl3pPr>
            <a:lvl4pPr lvl="3" algn="l">
              <a:lnSpc>
                <a:spcPct val="90000"/>
              </a:lnSpc>
              <a:spcBef>
                <a:spcPts val="1000"/>
              </a:spcBef>
              <a:spcAft>
                <a:spcPts val="0"/>
              </a:spcAft>
              <a:buSzPts val="1800"/>
              <a:buNone/>
              <a:defRPr/>
            </a:lvl4pPr>
            <a:lvl5pPr lvl="4" algn="l">
              <a:lnSpc>
                <a:spcPct val="90000"/>
              </a:lnSpc>
              <a:spcBef>
                <a:spcPts val="1000"/>
              </a:spcBef>
              <a:spcAft>
                <a:spcPts val="0"/>
              </a:spcAft>
              <a:buSzPts val="1800"/>
              <a:buNone/>
              <a:defRPr/>
            </a:lvl5pPr>
            <a:lvl6pPr lvl="5" algn="l">
              <a:lnSpc>
                <a:spcPct val="90000"/>
              </a:lnSpc>
              <a:spcBef>
                <a:spcPts val="1000"/>
              </a:spcBef>
              <a:spcAft>
                <a:spcPts val="0"/>
              </a:spcAft>
              <a:buSzPts val="1800"/>
              <a:buNone/>
              <a:defRPr/>
            </a:lvl6pPr>
            <a:lvl7pPr lvl="6" algn="l">
              <a:lnSpc>
                <a:spcPct val="90000"/>
              </a:lnSpc>
              <a:spcBef>
                <a:spcPts val="1000"/>
              </a:spcBef>
              <a:spcAft>
                <a:spcPts val="0"/>
              </a:spcAft>
              <a:buSzPts val="1800"/>
              <a:buNone/>
              <a:defRPr/>
            </a:lvl7pPr>
            <a:lvl8pPr lvl="7" algn="l">
              <a:lnSpc>
                <a:spcPct val="90000"/>
              </a:lnSpc>
              <a:spcBef>
                <a:spcPts val="1000"/>
              </a:spcBef>
              <a:spcAft>
                <a:spcPts val="0"/>
              </a:spcAft>
              <a:buSzPts val="1800"/>
              <a:buNone/>
              <a:defRPr/>
            </a:lvl8pPr>
            <a:lvl9pPr lvl="8" algn="l">
              <a:lnSpc>
                <a:spcPct val="90000"/>
              </a:lnSpc>
              <a:spcBef>
                <a:spcPts val="1000"/>
              </a:spcBef>
              <a:spcAft>
                <a:spcPts val="0"/>
              </a:spcAft>
              <a:buSzPts val="1800"/>
              <a:buNone/>
              <a:defRPr/>
            </a:lvl9pPr>
          </a:lstStyle>
          <a:p>
            <a:endParaRPr/>
          </a:p>
        </p:txBody>
      </p:sp>
    </p:spTree>
    <p:extLst>
      <p:ext uri="{BB962C8B-B14F-4D97-AF65-F5344CB8AC3E}">
        <p14:creationId xmlns:p14="http://schemas.microsoft.com/office/powerpoint/2010/main" val="36350502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Title Slide - Op 1">
  <p:cSld name="Title Slide - Op 1">
    <p:spTree>
      <p:nvGrpSpPr>
        <p:cNvPr id="1" name="Shape 73"/>
        <p:cNvGrpSpPr/>
        <p:nvPr/>
      </p:nvGrpSpPr>
      <p:grpSpPr>
        <a:xfrm>
          <a:off x="0" y="0"/>
          <a:ext cx="0" cy="0"/>
          <a:chOff x="0" y="0"/>
          <a:chExt cx="0" cy="0"/>
        </a:xfrm>
      </p:grpSpPr>
      <p:pic>
        <p:nvPicPr>
          <p:cNvPr id="74" name="Google Shape;74;p60"/>
          <p:cNvPicPr preferRelativeResize="0"/>
          <p:nvPr/>
        </p:nvPicPr>
        <p:blipFill rotWithShape="1">
          <a:blip r:embed="rId2">
            <a:alphaModFix amt="78000"/>
          </a:blip>
          <a:srcRect/>
          <a:stretch/>
        </p:blipFill>
        <p:spPr>
          <a:xfrm>
            <a:off x="-43529" y="0"/>
            <a:ext cx="12235528" cy="6858002"/>
          </a:xfrm>
          <a:prstGeom prst="rect">
            <a:avLst/>
          </a:prstGeom>
          <a:noFill/>
          <a:ln>
            <a:noFill/>
          </a:ln>
        </p:spPr>
      </p:pic>
      <p:sp>
        <p:nvSpPr>
          <p:cNvPr id="75" name="Google Shape;75;p60"/>
          <p:cNvSpPr/>
          <p:nvPr/>
        </p:nvSpPr>
        <p:spPr>
          <a:xfrm>
            <a:off x="1" y="4504554"/>
            <a:ext cx="12189001"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6" name="Google Shape;76;p60"/>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77" name="Google Shape;77;p60"/>
          <p:cNvPicPr preferRelativeResize="0"/>
          <p:nvPr/>
        </p:nvPicPr>
        <p:blipFill rotWithShape="1">
          <a:blip r:embed="rId2">
            <a:alphaModFix amt="78000"/>
          </a:blip>
          <a:srcRect/>
          <a:stretch/>
        </p:blipFill>
        <p:spPr>
          <a:xfrm>
            <a:off x="-43529" y="0"/>
            <a:ext cx="12235528" cy="6858002"/>
          </a:xfrm>
          <a:prstGeom prst="rect">
            <a:avLst/>
          </a:prstGeom>
          <a:noFill/>
          <a:ln>
            <a:noFill/>
          </a:ln>
        </p:spPr>
      </p:pic>
      <p:sp>
        <p:nvSpPr>
          <p:cNvPr id="78" name="Google Shape;78;p60"/>
          <p:cNvSpPr/>
          <p:nvPr/>
        </p:nvSpPr>
        <p:spPr>
          <a:xfrm>
            <a:off x="1" y="4504554"/>
            <a:ext cx="12189001"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0" name="Google Shape;80;p60"/>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sp>
        <p:nvSpPr>
          <p:cNvPr id="82" name="Google Shape;82;p60"/>
          <p:cNvSpPr txBox="1">
            <a:spLocks noGrp="1"/>
          </p:cNvSpPr>
          <p:nvPr>
            <p:ph type="title"/>
          </p:nvPr>
        </p:nvSpPr>
        <p:spPr>
          <a:xfrm>
            <a:off x="3008025" y="1552000"/>
            <a:ext cx="8164500" cy="8424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400"/>
              <a:buNone/>
              <a:defRPr sz="4400">
                <a:solidFill>
                  <a:schemeClr val="dk1"/>
                </a:solidFill>
              </a:defRPr>
            </a:lvl1pPr>
            <a:lvl2pPr lvl="1" algn="ctr">
              <a:lnSpc>
                <a:spcPct val="100000"/>
              </a:lnSpc>
              <a:spcBef>
                <a:spcPts val="0"/>
              </a:spcBef>
              <a:spcAft>
                <a:spcPts val="0"/>
              </a:spcAft>
              <a:buSzPts val="4400"/>
              <a:buFont typeface="Calibri"/>
              <a:buNone/>
              <a:defRPr sz="4400">
                <a:latin typeface="Calibri"/>
                <a:ea typeface="Calibri"/>
                <a:cs typeface="Calibri"/>
                <a:sym typeface="Calibri"/>
              </a:defRPr>
            </a:lvl2pPr>
            <a:lvl3pPr lvl="2" algn="ctr">
              <a:lnSpc>
                <a:spcPct val="100000"/>
              </a:lnSpc>
              <a:spcBef>
                <a:spcPts val="0"/>
              </a:spcBef>
              <a:spcAft>
                <a:spcPts val="0"/>
              </a:spcAft>
              <a:buSzPts val="4400"/>
              <a:buFont typeface="Calibri"/>
              <a:buNone/>
              <a:defRPr sz="4400">
                <a:latin typeface="Calibri"/>
                <a:ea typeface="Calibri"/>
                <a:cs typeface="Calibri"/>
                <a:sym typeface="Calibri"/>
              </a:defRPr>
            </a:lvl3pPr>
            <a:lvl4pPr lvl="3" algn="ctr">
              <a:lnSpc>
                <a:spcPct val="100000"/>
              </a:lnSpc>
              <a:spcBef>
                <a:spcPts val="0"/>
              </a:spcBef>
              <a:spcAft>
                <a:spcPts val="0"/>
              </a:spcAft>
              <a:buSzPts val="4400"/>
              <a:buFont typeface="Calibri"/>
              <a:buNone/>
              <a:defRPr sz="4400">
                <a:latin typeface="Calibri"/>
                <a:ea typeface="Calibri"/>
                <a:cs typeface="Calibri"/>
                <a:sym typeface="Calibri"/>
              </a:defRPr>
            </a:lvl4pPr>
            <a:lvl5pPr lvl="4" algn="ctr">
              <a:lnSpc>
                <a:spcPct val="100000"/>
              </a:lnSpc>
              <a:spcBef>
                <a:spcPts val="0"/>
              </a:spcBef>
              <a:spcAft>
                <a:spcPts val="0"/>
              </a:spcAft>
              <a:buSzPts val="4400"/>
              <a:buFont typeface="Calibri"/>
              <a:buNone/>
              <a:defRPr sz="4400">
                <a:latin typeface="Calibri"/>
                <a:ea typeface="Calibri"/>
                <a:cs typeface="Calibri"/>
                <a:sym typeface="Calibri"/>
              </a:defRPr>
            </a:lvl5pPr>
            <a:lvl6pPr lvl="5" algn="ctr">
              <a:lnSpc>
                <a:spcPct val="100000"/>
              </a:lnSpc>
              <a:spcBef>
                <a:spcPts val="0"/>
              </a:spcBef>
              <a:spcAft>
                <a:spcPts val="0"/>
              </a:spcAft>
              <a:buSzPts val="4400"/>
              <a:buFont typeface="Calibri"/>
              <a:buNone/>
              <a:defRPr sz="4400">
                <a:latin typeface="Calibri"/>
                <a:ea typeface="Calibri"/>
                <a:cs typeface="Calibri"/>
                <a:sym typeface="Calibri"/>
              </a:defRPr>
            </a:lvl6pPr>
            <a:lvl7pPr lvl="6" algn="ctr">
              <a:lnSpc>
                <a:spcPct val="100000"/>
              </a:lnSpc>
              <a:spcBef>
                <a:spcPts val="0"/>
              </a:spcBef>
              <a:spcAft>
                <a:spcPts val="0"/>
              </a:spcAft>
              <a:buSzPts val="4400"/>
              <a:buFont typeface="Calibri"/>
              <a:buNone/>
              <a:defRPr sz="4400">
                <a:latin typeface="Calibri"/>
                <a:ea typeface="Calibri"/>
                <a:cs typeface="Calibri"/>
                <a:sym typeface="Calibri"/>
              </a:defRPr>
            </a:lvl7pPr>
            <a:lvl8pPr lvl="7" algn="ctr">
              <a:lnSpc>
                <a:spcPct val="100000"/>
              </a:lnSpc>
              <a:spcBef>
                <a:spcPts val="0"/>
              </a:spcBef>
              <a:spcAft>
                <a:spcPts val="0"/>
              </a:spcAft>
              <a:buSzPts val="4400"/>
              <a:buFont typeface="Calibri"/>
              <a:buNone/>
              <a:defRPr sz="4400">
                <a:latin typeface="Calibri"/>
                <a:ea typeface="Calibri"/>
                <a:cs typeface="Calibri"/>
                <a:sym typeface="Calibri"/>
              </a:defRPr>
            </a:lvl8pPr>
            <a:lvl9pPr lvl="8" algn="ctr">
              <a:lnSpc>
                <a:spcPct val="100000"/>
              </a:lnSpc>
              <a:spcBef>
                <a:spcPts val="0"/>
              </a:spcBef>
              <a:spcAft>
                <a:spcPts val="0"/>
              </a:spcAft>
              <a:buSzPts val="4400"/>
              <a:buFont typeface="Calibri"/>
              <a:buNone/>
              <a:defRPr sz="4400">
                <a:latin typeface="Calibri"/>
                <a:ea typeface="Calibri"/>
                <a:cs typeface="Calibri"/>
                <a:sym typeface="Calibri"/>
              </a:defRPr>
            </a:lvl9pPr>
          </a:lstStyle>
          <a:p>
            <a:endParaRPr/>
          </a:p>
        </p:txBody>
      </p:sp>
      <p:sp>
        <p:nvSpPr>
          <p:cNvPr id="83" name="Google Shape;83;p60"/>
          <p:cNvSpPr txBox="1">
            <a:spLocks noGrp="1"/>
          </p:cNvSpPr>
          <p:nvPr>
            <p:ph type="title" idx="2"/>
          </p:nvPr>
        </p:nvSpPr>
        <p:spPr>
          <a:xfrm>
            <a:off x="2069100" y="4908050"/>
            <a:ext cx="10046100" cy="7560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400"/>
              <a:buNone/>
              <a:defRPr sz="4400">
                <a:solidFill>
                  <a:schemeClr val="dk1"/>
                </a:solidFill>
              </a:defRPr>
            </a:lvl1pPr>
            <a:lvl2pPr lvl="1" algn="ctr">
              <a:lnSpc>
                <a:spcPct val="100000"/>
              </a:lnSpc>
              <a:spcBef>
                <a:spcPts val="0"/>
              </a:spcBef>
              <a:spcAft>
                <a:spcPts val="0"/>
              </a:spcAft>
              <a:buSzPts val="4400"/>
              <a:buFont typeface="Calibri"/>
              <a:buNone/>
              <a:defRPr sz="4400">
                <a:latin typeface="Calibri"/>
                <a:ea typeface="Calibri"/>
                <a:cs typeface="Calibri"/>
                <a:sym typeface="Calibri"/>
              </a:defRPr>
            </a:lvl2pPr>
            <a:lvl3pPr lvl="2" algn="ctr">
              <a:lnSpc>
                <a:spcPct val="100000"/>
              </a:lnSpc>
              <a:spcBef>
                <a:spcPts val="0"/>
              </a:spcBef>
              <a:spcAft>
                <a:spcPts val="0"/>
              </a:spcAft>
              <a:buSzPts val="4400"/>
              <a:buFont typeface="Calibri"/>
              <a:buNone/>
              <a:defRPr sz="4400">
                <a:latin typeface="Calibri"/>
                <a:ea typeface="Calibri"/>
                <a:cs typeface="Calibri"/>
                <a:sym typeface="Calibri"/>
              </a:defRPr>
            </a:lvl3pPr>
            <a:lvl4pPr lvl="3" algn="ctr">
              <a:lnSpc>
                <a:spcPct val="100000"/>
              </a:lnSpc>
              <a:spcBef>
                <a:spcPts val="0"/>
              </a:spcBef>
              <a:spcAft>
                <a:spcPts val="0"/>
              </a:spcAft>
              <a:buSzPts val="4400"/>
              <a:buFont typeface="Calibri"/>
              <a:buNone/>
              <a:defRPr sz="4400">
                <a:latin typeface="Calibri"/>
                <a:ea typeface="Calibri"/>
                <a:cs typeface="Calibri"/>
                <a:sym typeface="Calibri"/>
              </a:defRPr>
            </a:lvl4pPr>
            <a:lvl5pPr lvl="4" algn="ctr">
              <a:lnSpc>
                <a:spcPct val="100000"/>
              </a:lnSpc>
              <a:spcBef>
                <a:spcPts val="0"/>
              </a:spcBef>
              <a:spcAft>
                <a:spcPts val="0"/>
              </a:spcAft>
              <a:buSzPts val="4400"/>
              <a:buFont typeface="Calibri"/>
              <a:buNone/>
              <a:defRPr sz="4400">
                <a:latin typeface="Calibri"/>
                <a:ea typeface="Calibri"/>
                <a:cs typeface="Calibri"/>
                <a:sym typeface="Calibri"/>
              </a:defRPr>
            </a:lvl5pPr>
            <a:lvl6pPr lvl="5" algn="ctr">
              <a:lnSpc>
                <a:spcPct val="100000"/>
              </a:lnSpc>
              <a:spcBef>
                <a:spcPts val="0"/>
              </a:spcBef>
              <a:spcAft>
                <a:spcPts val="0"/>
              </a:spcAft>
              <a:buSzPts val="4400"/>
              <a:buFont typeface="Calibri"/>
              <a:buNone/>
              <a:defRPr sz="4400">
                <a:latin typeface="Calibri"/>
                <a:ea typeface="Calibri"/>
                <a:cs typeface="Calibri"/>
                <a:sym typeface="Calibri"/>
              </a:defRPr>
            </a:lvl6pPr>
            <a:lvl7pPr lvl="6" algn="ctr">
              <a:lnSpc>
                <a:spcPct val="100000"/>
              </a:lnSpc>
              <a:spcBef>
                <a:spcPts val="0"/>
              </a:spcBef>
              <a:spcAft>
                <a:spcPts val="0"/>
              </a:spcAft>
              <a:buSzPts val="4400"/>
              <a:buFont typeface="Calibri"/>
              <a:buNone/>
              <a:defRPr sz="4400">
                <a:latin typeface="Calibri"/>
                <a:ea typeface="Calibri"/>
                <a:cs typeface="Calibri"/>
                <a:sym typeface="Calibri"/>
              </a:defRPr>
            </a:lvl7pPr>
            <a:lvl8pPr lvl="7" algn="ctr">
              <a:lnSpc>
                <a:spcPct val="100000"/>
              </a:lnSpc>
              <a:spcBef>
                <a:spcPts val="0"/>
              </a:spcBef>
              <a:spcAft>
                <a:spcPts val="0"/>
              </a:spcAft>
              <a:buSzPts val="4400"/>
              <a:buFont typeface="Calibri"/>
              <a:buNone/>
              <a:defRPr sz="4400">
                <a:latin typeface="Calibri"/>
                <a:ea typeface="Calibri"/>
                <a:cs typeface="Calibri"/>
                <a:sym typeface="Calibri"/>
              </a:defRPr>
            </a:lvl8pPr>
            <a:lvl9pPr lvl="8" algn="ctr">
              <a:lnSpc>
                <a:spcPct val="100000"/>
              </a:lnSpc>
              <a:spcBef>
                <a:spcPts val="0"/>
              </a:spcBef>
              <a:spcAft>
                <a:spcPts val="0"/>
              </a:spcAft>
              <a:buSzPts val="4400"/>
              <a:buFont typeface="Calibri"/>
              <a:buNone/>
              <a:defRPr sz="4400">
                <a:latin typeface="Calibri"/>
                <a:ea typeface="Calibri"/>
                <a:cs typeface="Calibri"/>
                <a:sym typeface="Calibri"/>
              </a:defRPr>
            </a:lvl9pPr>
          </a:lstStyle>
          <a:p>
            <a:endParaRPr/>
          </a:p>
        </p:txBody>
      </p:sp>
      <p:pic>
        <p:nvPicPr>
          <p:cNvPr id="12" name="Picture 11">
            <a:extLst>
              <a:ext uri="{FF2B5EF4-FFF2-40B4-BE49-F238E27FC236}">
                <a16:creationId xmlns:a16="http://schemas.microsoft.com/office/drawing/2014/main" id="{E4722421-AF6C-B145-9A93-ED08BEF8F0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30768" y="2679701"/>
            <a:ext cx="5321300" cy="1498600"/>
          </a:xfrm>
          <a:prstGeom prst="rect">
            <a:avLst/>
          </a:prstGeom>
        </p:spPr>
      </p:pic>
    </p:spTree>
    <p:extLst>
      <p:ext uri="{BB962C8B-B14F-4D97-AF65-F5344CB8AC3E}">
        <p14:creationId xmlns:p14="http://schemas.microsoft.com/office/powerpoint/2010/main" val="964455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Title Slide - Op2">
  <p:cSld name="Title Slide - Op2">
    <p:spTree>
      <p:nvGrpSpPr>
        <p:cNvPr id="1" name="Shape 84"/>
        <p:cNvGrpSpPr/>
        <p:nvPr/>
      </p:nvGrpSpPr>
      <p:grpSpPr>
        <a:xfrm>
          <a:off x="0" y="0"/>
          <a:ext cx="0" cy="0"/>
          <a:chOff x="0" y="0"/>
          <a:chExt cx="0" cy="0"/>
        </a:xfrm>
      </p:grpSpPr>
      <p:pic>
        <p:nvPicPr>
          <p:cNvPr id="85" name="Google Shape;85;p61"/>
          <p:cNvPicPr preferRelativeResize="0"/>
          <p:nvPr/>
        </p:nvPicPr>
        <p:blipFill rotWithShape="1">
          <a:blip r:embed="rId2">
            <a:alphaModFix amt="78000"/>
          </a:blip>
          <a:srcRect/>
          <a:stretch/>
        </p:blipFill>
        <p:spPr>
          <a:xfrm>
            <a:off x="-43529" y="0"/>
            <a:ext cx="12235528" cy="6858003"/>
          </a:xfrm>
          <a:prstGeom prst="rect">
            <a:avLst/>
          </a:prstGeom>
          <a:noFill/>
          <a:ln>
            <a:noFill/>
          </a:ln>
        </p:spPr>
      </p:pic>
      <p:sp>
        <p:nvSpPr>
          <p:cNvPr id="86" name="Google Shape;86;p61"/>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7" name="Google Shape;87;p61"/>
          <p:cNvPicPr preferRelativeResize="0"/>
          <p:nvPr/>
        </p:nvPicPr>
        <p:blipFill rotWithShape="1">
          <a:blip r:embed="rId2">
            <a:alphaModFix amt="78000"/>
          </a:blip>
          <a:srcRect/>
          <a:stretch/>
        </p:blipFill>
        <p:spPr>
          <a:xfrm>
            <a:off x="-43529" y="0"/>
            <a:ext cx="12235528" cy="6858003"/>
          </a:xfrm>
          <a:prstGeom prst="rect">
            <a:avLst/>
          </a:prstGeom>
          <a:noFill/>
          <a:ln>
            <a:noFill/>
          </a:ln>
        </p:spPr>
      </p:pic>
      <p:sp>
        <p:nvSpPr>
          <p:cNvPr id="88" name="Google Shape;88;p61"/>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9" name="Google Shape;89;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52600" y="1888886"/>
            <a:ext cx="1310291" cy="1393220"/>
          </a:xfrm>
          <a:prstGeom prst="rect">
            <a:avLst/>
          </a:prstGeom>
          <a:noFill/>
          <a:ln>
            <a:noFill/>
          </a:ln>
        </p:spPr>
      </p:pic>
      <p:pic>
        <p:nvPicPr>
          <p:cNvPr id="91" name="Google Shape;91;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52600" y="1888886"/>
            <a:ext cx="1310291" cy="1393220"/>
          </a:xfrm>
          <a:prstGeom prst="rect">
            <a:avLst/>
          </a:prstGeom>
          <a:noFill/>
          <a:ln>
            <a:noFill/>
          </a:ln>
        </p:spPr>
      </p:pic>
      <p:grpSp>
        <p:nvGrpSpPr>
          <p:cNvPr id="92" name="Google Shape;92;p61"/>
          <p:cNvGrpSpPr/>
          <p:nvPr/>
        </p:nvGrpSpPr>
        <p:grpSpPr>
          <a:xfrm>
            <a:off x="3200400" y="1646776"/>
            <a:ext cx="8789339" cy="1461939"/>
            <a:chOff x="4896401" y="1205061"/>
            <a:chExt cx="8789339" cy="1461938"/>
          </a:xfrm>
        </p:grpSpPr>
        <p:sp>
          <p:nvSpPr>
            <p:cNvPr id="93" name="Google Shape;93;p61"/>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b="0" i="0" u="none" strike="noStrike" cap="none">
                  <a:solidFill>
                    <a:schemeClr val="dk1"/>
                  </a:solidFill>
                  <a:latin typeface="Calibri"/>
                  <a:ea typeface="Calibri"/>
                  <a:cs typeface="Calibri"/>
                  <a:sym typeface="Calibri"/>
                </a:rPr>
                <a:t>The</a:t>
              </a:r>
              <a:endParaRPr sz="1400" b="0" i="0" u="none" strike="noStrike" cap="none">
                <a:solidFill>
                  <a:schemeClr val="dk1"/>
                </a:solidFill>
                <a:latin typeface="Calibri"/>
                <a:ea typeface="Calibri"/>
                <a:cs typeface="Calibri"/>
                <a:sym typeface="Calibri"/>
              </a:endParaRPr>
            </a:p>
          </p:txBody>
        </p:sp>
        <p:sp>
          <p:nvSpPr>
            <p:cNvPr id="94" name="Google Shape;94;p61"/>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b="0" i="0" u="none" strike="noStrike" cap="none">
                <a:solidFill>
                  <a:schemeClr val="dk1"/>
                </a:solidFill>
                <a:latin typeface="Calibri"/>
                <a:ea typeface="Calibri"/>
                <a:cs typeface="Calibri"/>
                <a:sym typeface="Calibri"/>
              </a:endParaRPr>
            </a:p>
          </p:txBody>
        </p:sp>
        <p:sp>
          <p:nvSpPr>
            <p:cNvPr id="95" name="Google Shape;95;p61"/>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b="0" i="0" u="none" strike="noStrike" cap="none">
                  <a:solidFill>
                    <a:schemeClr val="dk1"/>
                  </a:solidFill>
                  <a:latin typeface="Calibri"/>
                  <a:ea typeface="Calibri"/>
                  <a:cs typeface="Calibri"/>
                  <a:sym typeface="Calibri"/>
                </a:rPr>
                <a:t>Agile measurement &amp; growth platform</a:t>
              </a:r>
              <a:endParaRPr sz="1400" b="0" i="0" u="none" strike="noStrike" cap="none">
                <a:solidFill>
                  <a:schemeClr val="dk1"/>
                </a:solidFill>
                <a:latin typeface="Calibri"/>
                <a:ea typeface="Calibri"/>
                <a:cs typeface="Calibri"/>
                <a:sym typeface="Calibri"/>
              </a:endParaRPr>
            </a:p>
          </p:txBody>
        </p:sp>
      </p:grpSp>
      <p:sp>
        <p:nvSpPr>
          <p:cNvPr id="97" name="Google Shape;97;p61"/>
          <p:cNvSpPr txBox="1">
            <a:spLocks noGrp="1"/>
          </p:cNvSpPr>
          <p:nvPr>
            <p:ph type="title"/>
          </p:nvPr>
        </p:nvSpPr>
        <p:spPr>
          <a:xfrm>
            <a:off x="-43525" y="4192475"/>
            <a:ext cx="12235499" cy="816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000"/>
              <a:buNone/>
              <a:defRPr sz="4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15" name="Picture 14">
            <a:extLst>
              <a:ext uri="{FF2B5EF4-FFF2-40B4-BE49-F238E27FC236}">
                <a16:creationId xmlns:a16="http://schemas.microsoft.com/office/drawing/2014/main" id="{D69AB9E1-28CB-274B-9108-859B233A34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161697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imple Sectio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740"/>
            <a:ext cx="11277600" cy="2852737"/>
          </a:xfrm>
          <a:prstGeom prst="rect">
            <a:avLst/>
          </a:prstGeom>
        </p:spPr>
        <p:txBody>
          <a:bodyPr anchor="b"/>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4589464"/>
            <a:ext cx="11277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46364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Title Slide - Op 3">
  <p:cSld name="Title Slide - Op 3">
    <p:spTree>
      <p:nvGrpSpPr>
        <p:cNvPr id="1" name="Shape 98"/>
        <p:cNvGrpSpPr/>
        <p:nvPr/>
      </p:nvGrpSpPr>
      <p:grpSpPr>
        <a:xfrm>
          <a:off x="0" y="0"/>
          <a:ext cx="0" cy="0"/>
          <a:chOff x="0" y="0"/>
          <a:chExt cx="0" cy="0"/>
        </a:xfrm>
      </p:grpSpPr>
      <p:pic>
        <p:nvPicPr>
          <p:cNvPr id="99" name="Google Shape;99;p62"/>
          <p:cNvPicPr preferRelativeResize="0"/>
          <p:nvPr/>
        </p:nvPicPr>
        <p:blipFill rotWithShape="1">
          <a:blip r:embed="rId2">
            <a:alphaModFix amt="78000"/>
          </a:blip>
          <a:srcRect/>
          <a:stretch/>
        </p:blipFill>
        <p:spPr>
          <a:xfrm>
            <a:off x="0" y="0"/>
            <a:ext cx="12192001" cy="5257800"/>
          </a:xfrm>
          <a:prstGeom prst="rect">
            <a:avLst/>
          </a:prstGeom>
          <a:noFill/>
          <a:ln>
            <a:noFill/>
          </a:ln>
        </p:spPr>
      </p:pic>
      <p:grpSp>
        <p:nvGrpSpPr>
          <p:cNvPr id="100" name="Google Shape;100;p62"/>
          <p:cNvGrpSpPr/>
          <p:nvPr/>
        </p:nvGrpSpPr>
        <p:grpSpPr>
          <a:xfrm>
            <a:off x="2895602" y="1869872"/>
            <a:ext cx="9108919" cy="1461939"/>
            <a:chOff x="4896403" y="1205061"/>
            <a:chExt cx="9108919" cy="1461938"/>
          </a:xfrm>
        </p:grpSpPr>
        <p:sp>
          <p:nvSpPr>
            <p:cNvPr id="101" name="Google Shape;101;p62"/>
            <p:cNvSpPr txBox="1"/>
            <p:nvPr/>
          </p:nvSpPr>
          <p:spPr>
            <a:xfrm>
              <a:off x="4896403" y="1601159"/>
              <a:ext cx="89441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alibri"/>
                  <a:ea typeface="Calibri"/>
                  <a:cs typeface="Calibri"/>
                  <a:sym typeface="Calibri"/>
                </a:rPr>
                <a:t>The</a:t>
              </a:r>
              <a:endParaRPr sz="1400" b="0" i="0" u="none" strike="noStrike" cap="none">
                <a:solidFill>
                  <a:srgbClr val="000000"/>
                </a:solidFill>
                <a:latin typeface="Arial"/>
                <a:ea typeface="Arial"/>
                <a:cs typeface="Arial"/>
                <a:sym typeface="Arial"/>
              </a:endParaRPr>
            </a:p>
          </p:txBody>
        </p:sp>
        <p:sp>
          <p:nvSpPr>
            <p:cNvPr id="102" name="Google Shape;102;p62"/>
            <p:cNvSpPr txBox="1"/>
            <p:nvPr/>
          </p:nvSpPr>
          <p:spPr>
            <a:xfrm>
              <a:off x="5653582" y="1205061"/>
              <a:ext cx="8351740" cy="12003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Arial"/>
                  <a:ea typeface="Arial"/>
                  <a:cs typeface="Arial"/>
                  <a:sym typeface="Arial"/>
                </a:rPr>
                <a:t>world’s leading</a:t>
              </a:r>
              <a:endParaRPr sz="1400" b="0" i="0" u="none" strike="noStrike" cap="none">
                <a:solidFill>
                  <a:srgbClr val="000000"/>
                </a:solidFill>
                <a:latin typeface="Arial"/>
                <a:ea typeface="Arial"/>
                <a:cs typeface="Arial"/>
                <a:sym typeface="Arial"/>
              </a:endParaRPr>
            </a:p>
          </p:txBody>
        </p:sp>
        <p:sp>
          <p:nvSpPr>
            <p:cNvPr id="103" name="Google Shape;103;p62"/>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Agile measurement &amp; growth platform</a:t>
              </a:r>
              <a:endParaRPr sz="1400" b="0" i="0" u="none" strike="noStrike" cap="none">
                <a:solidFill>
                  <a:srgbClr val="000000"/>
                </a:solidFill>
                <a:latin typeface="Arial"/>
                <a:ea typeface="Arial"/>
                <a:cs typeface="Arial"/>
                <a:sym typeface="Arial"/>
              </a:endParaRPr>
            </a:p>
          </p:txBody>
        </p:sp>
      </p:grpSp>
      <p:pic>
        <p:nvPicPr>
          <p:cNvPr id="104" name="Google Shape;104;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47800" y="2111981"/>
            <a:ext cx="1310291" cy="1393220"/>
          </a:xfrm>
          <a:prstGeom prst="rect">
            <a:avLst/>
          </a:prstGeom>
          <a:noFill/>
          <a:ln>
            <a:noFill/>
          </a:ln>
        </p:spPr>
      </p:pic>
      <p:cxnSp>
        <p:nvCxnSpPr>
          <p:cNvPr id="106" name="Google Shape;106;p62"/>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07" name="Google Shape;107;p62"/>
          <p:cNvPicPr preferRelativeResize="0"/>
          <p:nvPr/>
        </p:nvPicPr>
        <p:blipFill rotWithShape="1">
          <a:blip r:embed="rId2">
            <a:alphaModFix amt="78000"/>
          </a:blip>
          <a:srcRect/>
          <a:stretch/>
        </p:blipFill>
        <p:spPr>
          <a:xfrm>
            <a:off x="0" y="0"/>
            <a:ext cx="12191999" cy="5257802"/>
          </a:xfrm>
          <a:prstGeom prst="rect">
            <a:avLst/>
          </a:prstGeom>
          <a:noFill/>
          <a:ln>
            <a:noFill/>
          </a:ln>
        </p:spPr>
      </p:pic>
      <p:pic>
        <p:nvPicPr>
          <p:cNvPr id="108" name="Google Shape;108;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47800" y="2111981"/>
            <a:ext cx="1310291" cy="1393220"/>
          </a:xfrm>
          <a:prstGeom prst="rect">
            <a:avLst/>
          </a:prstGeom>
          <a:noFill/>
          <a:ln>
            <a:noFill/>
          </a:ln>
        </p:spPr>
      </p:pic>
      <p:cxnSp>
        <p:nvCxnSpPr>
          <p:cNvPr id="110" name="Google Shape;110;p62"/>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grpSp>
        <p:nvGrpSpPr>
          <p:cNvPr id="111" name="Google Shape;111;p62"/>
          <p:cNvGrpSpPr/>
          <p:nvPr/>
        </p:nvGrpSpPr>
        <p:grpSpPr>
          <a:xfrm>
            <a:off x="2895600" y="1875375"/>
            <a:ext cx="8789300" cy="1461918"/>
            <a:chOff x="4896401" y="1205061"/>
            <a:chExt cx="8789300" cy="1461918"/>
          </a:xfrm>
        </p:grpSpPr>
        <p:sp>
          <p:nvSpPr>
            <p:cNvPr id="112" name="Google Shape;112;p62"/>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b="0" i="0" u="none" strike="noStrike" cap="none">
                  <a:solidFill>
                    <a:schemeClr val="dk1"/>
                  </a:solidFill>
                  <a:latin typeface="Calibri"/>
                  <a:ea typeface="Calibri"/>
                  <a:cs typeface="Calibri"/>
                  <a:sym typeface="Calibri"/>
                </a:rPr>
                <a:t>The</a:t>
              </a:r>
              <a:endParaRPr sz="1400" b="0" i="0" u="none" strike="noStrike" cap="none">
                <a:solidFill>
                  <a:schemeClr val="dk1"/>
                </a:solidFill>
                <a:latin typeface="Calibri"/>
                <a:ea typeface="Calibri"/>
                <a:cs typeface="Calibri"/>
                <a:sym typeface="Calibri"/>
              </a:endParaRPr>
            </a:p>
          </p:txBody>
        </p:sp>
        <p:sp>
          <p:nvSpPr>
            <p:cNvPr id="113" name="Google Shape;113;p62"/>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b="0" i="0" u="none" strike="noStrike" cap="none">
                <a:solidFill>
                  <a:schemeClr val="dk1"/>
                </a:solidFill>
                <a:latin typeface="Calibri"/>
                <a:ea typeface="Calibri"/>
                <a:cs typeface="Calibri"/>
                <a:sym typeface="Calibri"/>
              </a:endParaRPr>
            </a:p>
          </p:txBody>
        </p:sp>
        <p:sp>
          <p:nvSpPr>
            <p:cNvPr id="114" name="Google Shape;114;p62"/>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b="0" i="0" u="none" strike="noStrike" cap="none">
                  <a:solidFill>
                    <a:schemeClr val="dk1"/>
                  </a:solidFill>
                  <a:latin typeface="Calibri"/>
                  <a:ea typeface="Calibri"/>
                  <a:cs typeface="Calibri"/>
                  <a:sym typeface="Calibri"/>
                </a:rPr>
                <a:t>Agile measurement &amp; growth platform</a:t>
              </a:r>
              <a:endParaRPr sz="1400" b="0" i="0" u="none" strike="noStrike" cap="none">
                <a:solidFill>
                  <a:schemeClr val="dk1"/>
                </a:solidFill>
                <a:latin typeface="Calibri"/>
                <a:ea typeface="Calibri"/>
                <a:cs typeface="Calibri"/>
                <a:sym typeface="Calibri"/>
              </a:endParaRPr>
            </a:p>
          </p:txBody>
        </p:sp>
      </p:grpSp>
      <p:pic>
        <p:nvPicPr>
          <p:cNvPr id="115" name="Google Shape;115;p62"/>
          <p:cNvPicPr preferRelativeResize="0"/>
          <p:nvPr/>
        </p:nvPicPr>
        <p:blipFill rotWithShape="1">
          <a:blip r:embed="rId4">
            <a:alphaModFix/>
          </a:blip>
          <a:srcRect/>
          <a:stretch/>
        </p:blipFill>
        <p:spPr>
          <a:xfrm>
            <a:off x="447663" y="5229225"/>
            <a:ext cx="11744325" cy="28575"/>
          </a:xfrm>
          <a:prstGeom prst="rect">
            <a:avLst/>
          </a:prstGeom>
          <a:noFill/>
          <a:ln>
            <a:noFill/>
          </a:ln>
        </p:spPr>
      </p:pic>
      <p:sp>
        <p:nvSpPr>
          <p:cNvPr id="116" name="Google Shape;116;p62"/>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0"/>
              <a:buNone/>
              <a:defRPr sz="4000"/>
            </a:lvl1pPr>
            <a:lvl2pPr lvl="1" algn="l">
              <a:lnSpc>
                <a:spcPct val="100000"/>
              </a:lnSpc>
              <a:spcBef>
                <a:spcPts val="0"/>
              </a:spcBef>
              <a:spcAft>
                <a:spcPts val="0"/>
              </a:spcAft>
              <a:buSzPts val="4000"/>
              <a:buFont typeface="Calibri"/>
              <a:buNone/>
              <a:defRPr sz="4000">
                <a:latin typeface="Calibri"/>
                <a:ea typeface="Calibri"/>
                <a:cs typeface="Calibri"/>
                <a:sym typeface="Calibri"/>
              </a:defRPr>
            </a:lvl2pPr>
            <a:lvl3pPr lvl="2" algn="l">
              <a:lnSpc>
                <a:spcPct val="100000"/>
              </a:lnSpc>
              <a:spcBef>
                <a:spcPts val="0"/>
              </a:spcBef>
              <a:spcAft>
                <a:spcPts val="0"/>
              </a:spcAft>
              <a:buSzPts val="4000"/>
              <a:buFont typeface="Calibri"/>
              <a:buNone/>
              <a:defRPr sz="4000">
                <a:latin typeface="Calibri"/>
                <a:ea typeface="Calibri"/>
                <a:cs typeface="Calibri"/>
                <a:sym typeface="Calibri"/>
              </a:defRPr>
            </a:lvl3pPr>
            <a:lvl4pPr lvl="3" algn="l">
              <a:lnSpc>
                <a:spcPct val="100000"/>
              </a:lnSpc>
              <a:spcBef>
                <a:spcPts val="0"/>
              </a:spcBef>
              <a:spcAft>
                <a:spcPts val="0"/>
              </a:spcAft>
              <a:buSzPts val="4000"/>
              <a:buFont typeface="Calibri"/>
              <a:buNone/>
              <a:defRPr sz="4000">
                <a:latin typeface="Calibri"/>
                <a:ea typeface="Calibri"/>
                <a:cs typeface="Calibri"/>
                <a:sym typeface="Calibri"/>
              </a:defRPr>
            </a:lvl4pPr>
            <a:lvl5pPr lvl="4" algn="l">
              <a:lnSpc>
                <a:spcPct val="100000"/>
              </a:lnSpc>
              <a:spcBef>
                <a:spcPts val="0"/>
              </a:spcBef>
              <a:spcAft>
                <a:spcPts val="0"/>
              </a:spcAft>
              <a:buSzPts val="4000"/>
              <a:buFont typeface="Calibri"/>
              <a:buNone/>
              <a:defRPr sz="4000">
                <a:latin typeface="Calibri"/>
                <a:ea typeface="Calibri"/>
                <a:cs typeface="Calibri"/>
                <a:sym typeface="Calibri"/>
              </a:defRPr>
            </a:lvl5pPr>
            <a:lvl6pPr lvl="5" algn="l">
              <a:lnSpc>
                <a:spcPct val="100000"/>
              </a:lnSpc>
              <a:spcBef>
                <a:spcPts val="0"/>
              </a:spcBef>
              <a:spcAft>
                <a:spcPts val="0"/>
              </a:spcAft>
              <a:buSzPts val="4000"/>
              <a:buFont typeface="Calibri"/>
              <a:buNone/>
              <a:defRPr sz="4000">
                <a:latin typeface="Calibri"/>
                <a:ea typeface="Calibri"/>
                <a:cs typeface="Calibri"/>
                <a:sym typeface="Calibri"/>
              </a:defRPr>
            </a:lvl6pPr>
            <a:lvl7pPr lvl="6" algn="l">
              <a:lnSpc>
                <a:spcPct val="100000"/>
              </a:lnSpc>
              <a:spcBef>
                <a:spcPts val="0"/>
              </a:spcBef>
              <a:spcAft>
                <a:spcPts val="0"/>
              </a:spcAft>
              <a:buSzPts val="4000"/>
              <a:buFont typeface="Calibri"/>
              <a:buNone/>
              <a:defRPr sz="4000">
                <a:latin typeface="Calibri"/>
                <a:ea typeface="Calibri"/>
                <a:cs typeface="Calibri"/>
                <a:sym typeface="Calibri"/>
              </a:defRPr>
            </a:lvl7pPr>
            <a:lvl8pPr lvl="7" algn="l">
              <a:lnSpc>
                <a:spcPct val="100000"/>
              </a:lnSpc>
              <a:spcBef>
                <a:spcPts val="0"/>
              </a:spcBef>
              <a:spcAft>
                <a:spcPts val="0"/>
              </a:spcAft>
              <a:buSzPts val="4000"/>
              <a:buFont typeface="Calibri"/>
              <a:buNone/>
              <a:defRPr sz="4000">
                <a:latin typeface="Calibri"/>
                <a:ea typeface="Calibri"/>
                <a:cs typeface="Calibri"/>
                <a:sym typeface="Calibri"/>
              </a:defRPr>
            </a:lvl8pPr>
            <a:lvl9pPr lvl="8" algn="l">
              <a:lnSpc>
                <a:spcPct val="100000"/>
              </a:lnSpc>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117" name="Google Shape;117;p62"/>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1"/>
              <a:buFont typeface="Arial"/>
              <a:buNone/>
            </a:pPr>
            <a:r>
              <a:rPr lang="en-US" sz="1051" b="0" i="0" u="none" strike="noStrike" cap="none">
                <a:solidFill>
                  <a:srgbClr val="7A7A7A"/>
                </a:solidFill>
                <a:latin typeface="Calibri"/>
                <a:ea typeface="Calibri"/>
                <a:cs typeface="Calibri"/>
                <a:sym typeface="Calibri"/>
              </a:rPr>
              <a:t>Copyright© AgilityHealth®  | Confidential &amp; Proprietary</a:t>
            </a:r>
            <a:endParaRPr sz="1400" b="0" i="0" u="none" strike="noStrike" cap="none">
              <a:solidFill>
                <a:srgbClr val="000000"/>
              </a:solidFill>
              <a:latin typeface="Arial"/>
              <a:ea typeface="Arial"/>
              <a:cs typeface="Arial"/>
              <a:sym typeface="Arial"/>
            </a:endParaRPr>
          </a:p>
        </p:txBody>
      </p:sp>
      <p:pic>
        <p:nvPicPr>
          <p:cNvPr id="21" name="Picture 20">
            <a:extLst>
              <a:ext uri="{FF2B5EF4-FFF2-40B4-BE49-F238E27FC236}">
                <a16:creationId xmlns:a16="http://schemas.microsoft.com/office/drawing/2014/main" id="{20D9D156-2EE7-E644-851B-19B1D3C105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010991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1_Title Slide - Op 3">
  <p:cSld name="1_Title Slide - Op 3">
    <p:spTree>
      <p:nvGrpSpPr>
        <p:cNvPr id="1" name="Shape 118"/>
        <p:cNvGrpSpPr/>
        <p:nvPr/>
      </p:nvGrpSpPr>
      <p:grpSpPr>
        <a:xfrm>
          <a:off x="0" y="0"/>
          <a:ext cx="0" cy="0"/>
          <a:chOff x="0" y="0"/>
          <a:chExt cx="0" cy="0"/>
        </a:xfrm>
      </p:grpSpPr>
      <p:pic>
        <p:nvPicPr>
          <p:cNvPr id="119" name="Google Shape;119;p63"/>
          <p:cNvPicPr preferRelativeResize="0"/>
          <p:nvPr/>
        </p:nvPicPr>
        <p:blipFill rotWithShape="1">
          <a:blip r:embed="rId2">
            <a:alphaModFix amt="78000"/>
          </a:blip>
          <a:srcRect/>
          <a:stretch/>
        </p:blipFill>
        <p:spPr>
          <a:xfrm>
            <a:off x="0" y="0"/>
            <a:ext cx="12192001" cy="5257800"/>
          </a:xfrm>
          <a:prstGeom prst="rect">
            <a:avLst/>
          </a:prstGeom>
          <a:noFill/>
          <a:ln>
            <a:noFill/>
          </a:ln>
        </p:spPr>
      </p:pic>
      <p:sp>
        <p:nvSpPr>
          <p:cNvPr id="120" name="Google Shape;120;p63"/>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Arial"/>
                <a:ea typeface="Arial"/>
                <a:cs typeface="Arial"/>
                <a:sym typeface="Arial"/>
              </a:rPr>
              <a:t>Accelerating Your Enterprise Business Agility Journey</a:t>
            </a:r>
            <a:endParaRPr sz="1400" b="0" i="0" u="none" strike="noStrike" cap="none">
              <a:solidFill>
                <a:srgbClr val="000000"/>
              </a:solidFill>
              <a:latin typeface="Arial"/>
              <a:ea typeface="Arial"/>
              <a:cs typeface="Arial"/>
              <a:sym typeface="Arial"/>
            </a:endParaRPr>
          </a:p>
        </p:txBody>
      </p:sp>
      <p:sp>
        <p:nvSpPr>
          <p:cNvPr id="121" name="Google Shape;121;p63"/>
          <p:cNvSpPr txBox="1"/>
          <p:nvPr/>
        </p:nvSpPr>
        <p:spPr>
          <a:xfrm>
            <a:off x="2895601" y="3300314"/>
            <a:ext cx="835174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through strategy and measuring what matters</a:t>
            </a:r>
            <a:endParaRPr sz="1400" b="0" i="0" u="none" strike="noStrike" cap="none">
              <a:solidFill>
                <a:srgbClr val="000000"/>
              </a:solidFill>
              <a:latin typeface="Arial"/>
              <a:ea typeface="Arial"/>
              <a:cs typeface="Arial"/>
              <a:sym typeface="Arial"/>
            </a:endParaRPr>
          </a:p>
        </p:txBody>
      </p:sp>
      <p:pic>
        <p:nvPicPr>
          <p:cNvPr id="122" name="Google Shape;122;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2397" y="1818875"/>
            <a:ext cx="1310291" cy="1393220"/>
          </a:xfrm>
          <a:prstGeom prst="rect">
            <a:avLst/>
          </a:prstGeom>
          <a:noFill/>
          <a:ln>
            <a:noFill/>
          </a:ln>
        </p:spPr>
      </p:pic>
      <p:cxnSp>
        <p:nvCxnSpPr>
          <p:cNvPr id="124" name="Google Shape;124;p63"/>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25" name="Google Shape;125;p63"/>
          <p:cNvPicPr preferRelativeResize="0"/>
          <p:nvPr/>
        </p:nvPicPr>
        <p:blipFill rotWithShape="1">
          <a:blip r:embed="rId2">
            <a:alphaModFix amt="78000"/>
          </a:blip>
          <a:srcRect/>
          <a:stretch/>
        </p:blipFill>
        <p:spPr>
          <a:xfrm>
            <a:off x="0" y="0"/>
            <a:ext cx="12192001" cy="5257800"/>
          </a:xfrm>
          <a:prstGeom prst="rect">
            <a:avLst/>
          </a:prstGeom>
          <a:noFill/>
          <a:ln>
            <a:noFill/>
          </a:ln>
        </p:spPr>
      </p:pic>
      <p:sp>
        <p:nvSpPr>
          <p:cNvPr id="126" name="Google Shape;126;p63"/>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4800"/>
              <a:buFont typeface="Arial"/>
              <a:buNone/>
            </a:pPr>
            <a:r>
              <a:rPr lang="en-US" sz="4800" b="1" i="0" u="none" strike="noStrike" cap="none">
                <a:solidFill>
                  <a:srgbClr val="58595B"/>
                </a:solidFill>
                <a:latin typeface="Calibri"/>
                <a:ea typeface="Calibri"/>
                <a:cs typeface="Calibri"/>
                <a:sym typeface="Calibri"/>
              </a:rPr>
              <a:t>Accelerating Your Enterprise Business Agility Journey</a:t>
            </a:r>
            <a:endParaRPr sz="1400" b="0" i="0" u="none" strike="noStrike" cap="none">
              <a:solidFill>
                <a:srgbClr val="000000"/>
              </a:solidFill>
              <a:latin typeface="Calibri"/>
              <a:ea typeface="Calibri"/>
              <a:cs typeface="Calibri"/>
              <a:sym typeface="Calibri"/>
            </a:endParaRPr>
          </a:p>
        </p:txBody>
      </p:sp>
      <p:sp>
        <p:nvSpPr>
          <p:cNvPr id="127" name="Google Shape;127;p63"/>
          <p:cNvSpPr txBox="1"/>
          <p:nvPr/>
        </p:nvSpPr>
        <p:spPr>
          <a:xfrm>
            <a:off x="3017600" y="3300325"/>
            <a:ext cx="74718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2800"/>
              <a:buFont typeface="Arial"/>
              <a:buNone/>
            </a:pPr>
            <a:r>
              <a:rPr lang="en-US" sz="2800" b="0" i="0" u="none" strike="noStrike" cap="none">
                <a:solidFill>
                  <a:srgbClr val="58595B"/>
                </a:solidFill>
                <a:latin typeface="Calibri"/>
                <a:ea typeface="Calibri"/>
                <a:cs typeface="Calibri"/>
                <a:sym typeface="Calibri"/>
              </a:rPr>
              <a:t>through strategy and measuring what matters</a:t>
            </a:r>
            <a:endParaRPr sz="1400" b="0" i="0" u="none" strike="noStrike" cap="none">
              <a:solidFill>
                <a:srgbClr val="000000"/>
              </a:solidFill>
              <a:latin typeface="Calibri"/>
              <a:ea typeface="Calibri"/>
              <a:cs typeface="Calibri"/>
              <a:sym typeface="Calibri"/>
            </a:endParaRPr>
          </a:p>
        </p:txBody>
      </p:sp>
      <p:pic>
        <p:nvPicPr>
          <p:cNvPr id="128" name="Google Shape;128;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2397" y="1818875"/>
            <a:ext cx="1310291" cy="1393220"/>
          </a:xfrm>
          <a:prstGeom prst="rect">
            <a:avLst/>
          </a:prstGeom>
          <a:noFill/>
          <a:ln>
            <a:noFill/>
          </a:ln>
        </p:spPr>
      </p:pic>
      <p:cxnSp>
        <p:nvCxnSpPr>
          <p:cNvPr id="130" name="Google Shape;130;p63"/>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31" name="Google Shape;131;p63"/>
          <p:cNvPicPr preferRelativeResize="0"/>
          <p:nvPr/>
        </p:nvPicPr>
        <p:blipFill rotWithShape="1">
          <a:blip r:embed="rId4">
            <a:alphaModFix/>
          </a:blip>
          <a:srcRect/>
          <a:stretch/>
        </p:blipFill>
        <p:spPr>
          <a:xfrm>
            <a:off x="447663" y="5229225"/>
            <a:ext cx="11744325" cy="28575"/>
          </a:xfrm>
          <a:prstGeom prst="rect">
            <a:avLst/>
          </a:prstGeom>
          <a:noFill/>
          <a:ln>
            <a:noFill/>
          </a:ln>
        </p:spPr>
      </p:pic>
      <p:sp>
        <p:nvSpPr>
          <p:cNvPr id="132" name="Google Shape;132;p63"/>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0"/>
              <a:buNone/>
              <a:defRPr sz="4000"/>
            </a:lvl1pPr>
            <a:lvl2pPr lvl="1" algn="l">
              <a:lnSpc>
                <a:spcPct val="100000"/>
              </a:lnSpc>
              <a:spcBef>
                <a:spcPts val="0"/>
              </a:spcBef>
              <a:spcAft>
                <a:spcPts val="0"/>
              </a:spcAft>
              <a:buSzPts val="4000"/>
              <a:buFont typeface="Calibri"/>
              <a:buNone/>
              <a:defRPr sz="4000">
                <a:latin typeface="Calibri"/>
                <a:ea typeface="Calibri"/>
                <a:cs typeface="Calibri"/>
                <a:sym typeface="Calibri"/>
              </a:defRPr>
            </a:lvl2pPr>
            <a:lvl3pPr lvl="2" algn="l">
              <a:lnSpc>
                <a:spcPct val="100000"/>
              </a:lnSpc>
              <a:spcBef>
                <a:spcPts val="0"/>
              </a:spcBef>
              <a:spcAft>
                <a:spcPts val="0"/>
              </a:spcAft>
              <a:buSzPts val="4000"/>
              <a:buFont typeface="Calibri"/>
              <a:buNone/>
              <a:defRPr sz="4000">
                <a:latin typeface="Calibri"/>
                <a:ea typeface="Calibri"/>
                <a:cs typeface="Calibri"/>
                <a:sym typeface="Calibri"/>
              </a:defRPr>
            </a:lvl3pPr>
            <a:lvl4pPr lvl="3" algn="l">
              <a:lnSpc>
                <a:spcPct val="100000"/>
              </a:lnSpc>
              <a:spcBef>
                <a:spcPts val="0"/>
              </a:spcBef>
              <a:spcAft>
                <a:spcPts val="0"/>
              </a:spcAft>
              <a:buSzPts val="4000"/>
              <a:buFont typeface="Calibri"/>
              <a:buNone/>
              <a:defRPr sz="4000">
                <a:latin typeface="Calibri"/>
                <a:ea typeface="Calibri"/>
                <a:cs typeface="Calibri"/>
                <a:sym typeface="Calibri"/>
              </a:defRPr>
            </a:lvl4pPr>
            <a:lvl5pPr lvl="4" algn="l">
              <a:lnSpc>
                <a:spcPct val="100000"/>
              </a:lnSpc>
              <a:spcBef>
                <a:spcPts val="0"/>
              </a:spcBef>
              <a:spcAft>
                <a:spcPts val="0"/>
              </a:spcAft>
              <a:buSzPts val="4000"/>
              <a:buFont typeface="Calibri"/>
              <a:buNone/>
              <a:defRPr sz="4000">
                <a:latin typeface="Calibri"/>
                <a:ea typeface="Calibri"/>
                <a:cs typeface="Calibri"/>
                <a:sym typeface="Calibri"/>
              </a:defRPr>
            </a:lvl5pPr>
            <a:lvl6pPr lvl="5" algn="l">
              <a:lnSpc>
                <a:spcPct val="100000"/>
              </a:lnSpc>
              <a:spcBef>
                <a:spcPts val="0"/>
              </a:spcBef>
              <a:spcAft>
                <a:spcPts val="0"/>
              </a:spcAft>
              <a:buSzPts val="4000"/>
              <a:buFont typeface="Calibri"/>
              <a:buNone/>
              <a:defRPr sz="4000">
                <a:latin typeface="Calibri"/>
                <a:ea typeface="Calibri"/>
                <a:cs typeface="Calibri"/>
                <a:sym typeface="Calibri"/>
              </a:defRPr>
            </a:lvl6pPr>
            <a:lvl7pPr lvl="6" algn="l">
              <a:lnSpc>
                <a:spcPct val="100000"/>
              </a:lnSpc>
              <a:spcBef>
                <a:spcPts val="0"/>
              </a:spcBef>
              <a:spcAft>
                <a:spcPts val="0"/>
              </a:spcAft>
              <a:buSzPts val="4000"/>
              <a:buFont typeface="Calibri"/>
              <a:buNone/>
              <a:defRPr sz="4000">
                <a:latin typeface="Calibri"/>
                <a:ea typeface="Calibri"/>
                <a:cs typeface="Calibri"/>
                <a:sym typeface="Calibri"/>
              </a:defRPr>
            </a:lvl7pPr>
            <a:lvl8pPr lvl="7" algn="l">
              <a:lnSpc>
                <a:spcPct val="100000"/>
              </a:lnSpc>
              <a:spcBef>
                <a:spcPts val="0"/>
              </a:spcBef>
              <a:spcAft>
                <a:spcPts val="0"/>
              </a:spcAft>
              <a:buSzPts val="4000"/>
              <a:buFont typeface="Calibri"/>
              <a:buNone/>
              <a:defRPr sz="4000">
                <a:latin typeface="Calibri"/>
                <a:ea typeface="Calibri"/>
                <a:cs typeface="Calibri"/>
                <a:sym typeface="Calibri"/>
              </a:defRPr>
            </a:lvl8pPr>
            <a:lvl9pPr lvl="8" algn="l">
              <a:lnSpc>
                <a:spcPct val="100000"/>
              </a:lnSpc>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133" name="Google Shape;133;p63"/>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1"/>
              <a:buFont typeface="Arial"/>
              <a:buNone/>
            </a:pPr>
            <a:r>
              <a:rPr lang="en-US" sz="1051" b="0" i="0" u="none" strike="noStrike" cap="none">
                <a:solidFill>
                  <a:srgbClr val="7A7A7A"/>
                </a:solidFill>
                <a:latin typeface="Calibri"/>
                <a:ea typeface="Calibri"/>
                <a:cs typeface="Calibri"/>
                <a:sym typeface="Calibri"/>
              </a:rPr>
              <a:t>Copyright© AgilityHealth®  | Confidential &amp; Proprietary</a:t>
            </a:r>
            <a:endParaRPr sz="1400" b="0" i="0" u="none" strike="noStrike" cap="none">
              <a:solidFill>
                <a:srgbClr val="000000"/>
              </a:solidFill>
              <a:latin typeface="Arial"/>
              <a:ea typeface="Arial"/>
              <a:cs typeface="Arial"/>
              <a:sym typeface="Arial"/>
            </a:endParaRPr>
          </a:p>
        </p:txBody>
      </p:sp>
      <p:pic>
        <p:nvPicPr>
          <p:cNvPr id="17" name="Picture 16">
            <a:extLst>
              <a:ext uri="{FF2B5EF4-FFF2-40B4-BE49-F238E27FC236}">
                <a16:creationId xmlns:a16="http://schemas.microsoft.com/office/drawing/2014/main" id="{DBD9F836-CA1E-664E-A983-B0F55FF7AE8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6519520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34"/>
        <p:cNvGrpSpPr/>
        <p:nvPr/>
      </p:nvGrpSpPr>
      <p:grpSpPr>
        <a:xfrm>
          <a:off x="0" y="0"/>
          <a:ext cx="0" cy="0"/>
          <a:chOff x="0" y="0"/>
          <a:chExt cx="0" cy="0"/>
        </a:xfrm>
      </p:grpSpPr>
      <p:sp>
        <p:nvSpPr>
          <p:cNvPr id="135" name="Google Shape;135;p64"/>
          <p:cNvSpPr txBox="1">
            <a:spLocks noGrp="1"/>
          </p:cNvSpPr>
          <p:nvPr>
            <p:ph type="body" idx="1"/>
          </p:nvPr>
        </p:nvSpPr>
        <p:spPr>
          <a:xfrm>
            <a:off x="457200" y="1837440"/>
            <a:ext cx="54102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64"/>
          <p:cNvSpPr txBox="1">
            <a:spLocks noGrp="1"/>
          </p:cNvSpPr>
          <p:nvPr>
            <p:ph type="body" idx="2"/>
          </p:nvPr>
        </p:nvSpPr>
        <p:spPr>
          <a:xfrm>
            <a:off x="6477000" y="1837440"/>
            <a:ext cx="5181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64"/>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3600"/>
              <a:buFont typeface="Calibri"/>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44492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Title - Logo Top Right">
  <p:cSld name="Title - Logo Top Right">
    <p:bg>
      <p:bgPr>
        <a:solidFill>
          <a:schemeClr val="lt1"/>
        </a:solidFill>
        <a:effectLst/>
      </p:bgPr>
    </p:bg>
    <p:spTree>
      <p:nvGrpSpPr>
        <p:cNvPr id="1" name="Shape 138"/>
        <p:cNvGrpSpPr/>
        <p:nvPr/>
      </p:nvGrpSpPr>
      <p:grpSpPr>
        <a:xfrm>
          <a:off x="0" y="0"/>
          <a:ext cx="0" cy="0"/>
          <a:chOff x="0" y="0"/>
          <a:chExt cx="0" cy="0"/>
        </a:xfrm>
      </p:grpSpPr>
      <p:sp>
        <p:nvSpPr>
          <p:cNvPr id="139" name="Google Shape;139;p65"/>
          <p:cNvSpPr txBox="1">
            <a:spLocks noGrp="1"/>
          </p:cNvSpPr>
          <p:nvPr>
            <p:ph type="title"/>
          </p:nvPr>
        </p:nvSpPr>
        <p:spPr>
          <a:xfrm>
            <a:off x="548648" y="250250"/>
            <a:ext cx="90129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2" name="Google Shape;142;p65"/>
          <p:cNvPicPr preferRelativeResize="0"/>
          <p:nvPr/>
        </p:nvPicPr>
        <p:blipFill rotWithShape="1">
          <a:blip r:embed="rId2">
            <a:alphaModFix/>
          </a:blip>
          <a:srcRect/>
          <a:stretch/>
        </p:blipFill>
        <p:spPr>
          <a:xfrm>
            <a:off x="447663" y="914400"/>
            <a:ext cx="11744325" cy="28575"/>
          </a:xfrm>
          <a:prstGeom prst="rect">
            <a:avLst/>
          </a:prstGeom>
          <a:noFill/>
          <a:ln>
            <a:noFill/>
          </a:ln>
        </p:spPr>
      </p:pic>
      <p:sp>
        <p:nvSpPr>
          <p:cNvPr id="143" name="Google Shape;143;p65"/>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1"/>
              <a:buFont typeface="Arial"/>
              <a:buNone/>
            </a:pPr>
            <a:r>
              <a:rPr lang="en-US" sz="1051" b="0" i="0" u="none" strike="noStrike" cap="none">
                <a:solidFill>
                  <a:srgbClr val="7A7A7A"/>
                </a:solidFill>
                <a:latin typeface="Calibri"/>
                <a:ea typeface="Calibri"/>
                <a:cs typeface="Calibri"/>
                <a:sym typeface="Calibri"/>
              </a:rPr>
              <a:t>Copyright© AgilityHealth®  | Confidential &amp; Proprietary</a:t>
            </a:r>
            <a:endParaRPr sz="1400" b="0" i="0" u="none" strike="noStrike" cap="none">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A303379C-A293-D944-A5B1-1FE2AF48C8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400" y="152400"/>
            <a:ext cx="1977044" cy="556781"/>
          </a:xfrm>
          <a:prstGeom prst="rect">
            <a:avLst/>
          </a:prstGeom>
        </p:spPr>
      </p:pic>
    </p:spTree>
    <p:extLst>
      <p:ext uri="{BB962C8B-B14F-4D97-AF65-F5344CB8AC3E}">
        <p14:creationId xmlns:p14="http://schemas.microsoft.com/office/powerpoint/2010/main" val="35904320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aselet (4 Stats)">
  <p:cSld name="Caselet (4 Stats)">
    <p:spTree>
      <p:nvGrpSpPr>
        <p:cNvPr id="1" name="Shape 144"/>
        <p:cNvGrpSpPr/>
        <p:nvPr/>
      </p:nvGrpSpPr>
      <p:grpSpPr>
        <a:xfrm>
          <a:off x="0" y="0"/>
          <a:ext cx="0" cy="0"/>
          <a:chOff x="0" y="0"/>
          <a:chExt cx="0" cy="0"/>
        </a:xfrm>
      </p:grpSpPr>
      <p:sp>
        <p:nvSpPr>
          <p:cNvPr id="145" name="Google Shape;145;p66"/>
          <p:cNvSpPr txBox="1">
            <a:spLocks noGrp="1"/>
          </p:cNvSpPr>
          <p:nvPr>
            <p:ph type="title"/>
          </p:nvPr>
        </p:nvSpPr>
        <p:spPr>
          <a:xfrm>
            <a:off x="472191" y="250249"/>
            <a:ext cx="11235000" cy="588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66"/>
          <p:cNvSpPr txBox="1">
            <a:spLocks noGrp="1"/>
          </p:cNvSpPr>
          <p:nvPr>
            <p:ph type="body" idx="1"/>
          </p:nvPr>
        </p:nvSpPr>
        <p:spPr>
          <a:xfrm>
            <a:off x="682337" y="3934623"/>
            <a:ext cx="5382600" cy="2255100"/>
          </a:xfrm>
          <a:prstGeom prst="rect">
            <a:avLst/>
          </a:prstGeom>
          <a:noFill/>
          <a:ln>
            <a:noFill/>
          </a:ln>
        </p:spPr>
        <p:txBody>
          <a:bodyPr spcFirstLastPara="1" wrap="square" lIns="0" tIns="0" rIns="0" bIns="0" anchor="t" anchorCtr="0">
            <a:noAutofit/>
          </a:bodyPr>
          <a:lstStyle>
            <a:lvl1pPr marL="457200" lvl="0" indent="-330200" algn="l">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a:lnSpc>
                <a:spcPct val="90000"/>
              </a:lnSpc>
              <a:spcBef>
                <a:spcPts val="500"/>
              </a:spcBef>
              <a:spcAft>
                <a:spcPts val="0"/>
              </a:spcAft>
              <a:buClr>
                <a:schemeClr val="dk1"/>
              </a:buClr>
              <a:buSzPts val="600"/>
              <a:buChar char="•"/>
              <a:defRPr sz="600"/>
            </a:lvl6pPr>
            <a:lvl7pPr marL="3200400" lvl="6" indent="-266700" algn="l">
              <a:lnSpc>
                <a:spcPct val="90000"/>
              </a:lnSpc>
              <a:spcBef>
                <a:spcPts val="500"/>
              </a:spcBef>
              <a:spcAft>
                <a:spcPts val="0"/>
              </a:spcAft>
              <a:buClr>
                <a:schemeClr val="dk1"/>
              </a:buClr>
              <a:buSzPts val="600"/>
              <a:buChar char="•"/>
              <a:defRPr sz="600"/>
            </a:lvl7pPr>
            <a:lvl8pPr marL="3657600" lvl="7" indent="-266700" algn="l">
              <a:lnSpc>
                <a:spcPct val="90000"/>
              </a:lnSpc>
              <a:spcBef>
                <a:spcPts val="500"/>
              </a:spcBef>
              <a:spcAft>
                <a:spcPts val="0"/>
              </a:spcAft>
              <a:buClr>
                <a:schemeClr val="dk1"/>
              </a:buClr>
              <a:buSzPts val="600"/>
              <a:buChar char="•"/>
              <a:defRPr sz="600"/>
            </a:lvl8pPr>
            <a:lvl9pPr marL="4114800" lvl="8" indent="-266700" algn="l">
              <a:lnSpc>
                <a:spcPct val="90000"/>
              </a:lnSpc>
              <a:spcBef>
                <a:spcPts val="500"/>
              </a:spcBef>
              <a:spcAft>
                <a:spcPts val="0"/>
              </a:spcAft>
              <a:buClr>
                <a:schemeClr val="dk1"/>
              </a:buClr>
              <a:buSzPts val="600"/>
              <a:buChar char="•"/>
              <a:defRPr sz="600"/>
            </a:lvl9pPr>
          </a:lstStyle>
          <a:p>
            <a:endParaRPr/>
          </a:p>
        </p:txBody>
      </p:sp>
      <p:sp>
        <p:nvSpPr>
          <p:cNvPr id="147" name="Google Shape;147;p66"/>
          <p:cNvSpPr txBox="1">
            <a:spLocks noGrp="1"/>
          </p:cNvSpPr>
          <p:nvPr>
            <p:ph type="subTitle" idx="2"/>
          </p:nvPr>
        </p:nvSpPr>
        <p:spPr>
          <a:xfrm>
            <a:off x="489600" y="1046400"/>
            <a:ext cx="11199900" cy="658500"/>
          </a:xfrm>
          <a:prstGeom prst="rect">
            <a:avLst/>
          </a:prstGeom>
          <a:noFill/>
          <a:ln>
            <a:noFill/>
          </a:ln>
        </p:spPr>
        <p:txBody>
          <a:bodyPr spcFirstLastPara="1" wrap="square" lIns="0" tIns="0" rIns="0" bIns="0" anchor="ctr" anchorCtr="0">
            <a:noAutofit/>
          </a:bodyPr>
          <a:lstStyle>
            <a:lvl1pPr lvl="0" algn="ctr">
              <a:lnSpc>
                <a:spcPct val="90000"/>
              </a:lnSpc>
              <a:spcBef>
                <a:spcPts val="1000"/>
              </a:spcBef>
              <a:spcAft>
                <a:spcPts val="0"/>
              </a:spcAft>
              <a:buSzPts val="2800"/>
              <a:buNone/>
              <a:defRPr/>
            </a:lvl1pPr>
            <a:lvl2pPr lvl="1" algn="l">
              <a:lnSpc>
                <a:spcPct val="90000"/>
              </a:lnSpc>
              <a:spcBef>
                <a:spcPts val="1000"/>
              </a:spcBef>
              <a:spcAft>
                <a:spcPts val="0"/>
              </a:spcAft>
              <a:buSzPts val="2400"/>
              <a:buNone/>
              <a:defRPr/>
            </a:lvl2pPr>
            <a:lvl3pPr lvl="2" algn="l">
              <a:lnSpc>
                <a:spcPct val="90000"/>
              </a:lnSpc>
              <a:spcBef>
                <a:spcPts val="1000"/>
              </a:spcBef>
              <a:spcAft>
                <a:spcPts val="0"/>
              </a:spcAft>
              <a:buSzPts val="2000"/>
              <a:buNone/>
              <a:defRPr/>
            </a:lvl3pPr>
            <a:lvl4pPr lvl="3" algn="l">
              <a:lnSpc>
                <a:spcPct val="90000"/>
              </a:lnSpc>
              <a:spcBef>
                <a:spcPts val="1000"/>
              </a:spcBef>
              <a:spcAft>
                <a:spcPts val="0"/>
              </a:spcAft>
              <a:buSzPts val="1800"/>
              <a:buNone/>
              <a:defRPr/>
            </a:lvl4pPr>
            <a:lvl5pPr lvl="4" algn="l">
              <a:lnSpc>
                <a:spcPct val="90000"/>
              </a:lnSpc>
              <a:spcBef>
                <a:spcPts val="1000"/>
              </a:spcBef>
              <a:spcAft>
                <a:spcPts val="0"/>
              </a:spcAft>
              <a:buSzPts val="1800"/>
              <a:buNone/>
              <a:defRPr/>
            </a:lvl5pPr>
            <a:lvl6pPr lvl="5" algn="l">
              <a:lnSpc>
                <a:spcPct val="90000"/>
              </a:lnSpc>
              <a:spcBef>
                <a:spcPts val="1000"/>
              </a:spcBef>
              <a:spcAft>
                <a:spcPts val="0"/>
              </a:spcAft>
              <a:buSzPts val="1800"/>
              <a:buNone/>
              <a:defRPr/>
            </a:lvl6pPr>
            <a:lvl7pPr lvl="6" algn="l">
              <a:lnSpc>
                <a:spcPct val="90000"/>
              </a:lnSpc>
              <a:spcBef>
                <a:spcPts val="1000"/>
              </a:spcBef>
              <a:spcAft>
                <a:spcPts val="0"/>
              </a:spcAft>
              <a:buSzPts val="1800"/>
              <a:buNone/>
              <a:defRPr/>
            </a:lvl7pPr>
            <a:lvl8pPr lvl="7" algn="l">
              <a:lnSpc>
                <a:spcPct val="90000"/>
              </a:lnSpc>
              <a:spcBef>
                <a:spcPts val="1000"/>
              </a:spcBef>
              <a:spcAft>
                <a:spcPts val="0"/>
              </a:spcAft>
              <a:buSzPts val="1800"/>
              <a:buNone/>
              <a:defRPr/>
            </a:lvl8pPr>
            <a:lvl9pPr lvl="8" algn="l">
              <a:lnSpc>
                <a:spcPct val="90000"/>
              </a:lnSpc>
              <a:spcBef>
                <a:spcPts val="1000"/>
              </a:spcBef>
              <a:spcAft>
                <a:spcPts val="0"/>
              </a:spcAft>
              <a:buSzPts val="1800"/>
              <a:buNone/>
              <a:defRPr/>
            </a:lvl9pPr>
          </a:lstStyle>
          <a:p>
            <a:endParaRPr/>
          </a:p>
        </p:txBody>
      </p:sp>
      <p:sp>
        <p:nvSpPr>
          <p:cNvPr id="148" name="Google Shape;148;p66"/>
          <p:cNvSpPr txBox="1">
            <a:spLocks noGrp="1"/>
          </p:cNvSpPr>
          <p:nvPr>
            <p:ph type="subTitle" idx="3"/>
          </p:nvPr>
        </p:nvSpPr>
        <p:spPr>
          <a:xfrm>
            <a:off x="617600" y="1927000"/>
            <a:ext cx="685800" cy="68580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800"/>
              <a:buNone/>
              <a:defRPr sz="1200"/>
            </a:lvl1pPr>
            <a:lvl2pPr lvl="1" algn="l">
              <a:lnSpc>
                <a:spcPct val="90000"/>
              </a:lnSpc>
              <a:spcBef>
                <a:spcPts val="1000"/>
              </a:spcBef>
              <a:spcAft>
                <a:spcPts val="0"/>
              </a:spcAft>
              <a:buSzPts val="2400"/>
              <a:buNone/>
              <a:defRPr/>
            </a:lvl2pPr>
            <a:lvl3pPr lvl="2" algn="l">
              <a:lnSpc>
                <a:spcPct val="90000"/>
              </a:lnSpc>
              <a:spcBef>
                <a:spcPts val="1000"/>
              </a:spcBef>
              <a:spcAft>
                <a:spcPts val="0"/>
              </a:spcAft>
              <a:buSzPts val="2000"/>
              <a:buNone/>
              <a:defRPr/>
            </a:lvl3pPr>
            <a:lvl4pPr lvl="3" algn="l">
              <a:lnSpc>
                <a:spcPct val="90000"/>
              </a:lnSpc>
              <a:spcBef>
                <a:spcPts val="1000"/>
              </a:spcBef>
              <a:spcAft>
                <a:spcPts val="0"/>
              </a:spcAft>
              <a:buSzPts val="1800"/>
              <a:buNone/>
              <a:defRPr/>
            </a:lvl4pPr>
            <a:lvl5pPr lvl="4" algn="l">
              <a:lnSpc>
                <a:spcPct val="90000"/>
              </a:lnSpc>
              <a:spcBef>
                <a:spcPts val="1000"/>
              </a:spcBef>
              <a:spcAft>
                <a:spcPts val="0"/>
              </a:spcAft>
              <a:buSzPts val="1800"/>
              <a:buNone/>
              <a:defRPr/>
            </a:lvl5pPr>
            <a:lvl6pPr lvl="5" algn="l">
              <a:lnSpc>
                <a:spcPct val="90000"/>
              </a:lnSpc>
              <a:spcBef>
                <a:spcPts val="1000"/>
              </a:spcBef>
              <a:spcAft>
                <a:spcPts val="0"/>
              </a:spcAft>
              <a:buSzPts val="1800"/>
              <a:buNone/>
              <a:defRPr/>
            </a:lvl6pPr>
            <a:lvl7pPr lvl="6" algn="l">
              <a:lnSpc>
                <a:spcPct val="90000"/>
              </a:lnSpc>
              <a:spcBef>
                <a:spcPts val="1000"/>
              </a:spcBef>
              <a:spcAft>
                <a:spcPts val="0"/>
              </a:spcAft>
              <a:buSzPts val="1800"/>
              <a:buNone/>
              <a:defRPr/>
            </a:lvl7pPr>
            <a:lvl8pPr lvl="7" algn="l">
              <a:lnSpc>
                <a:spcPct val="90000"/>
              </a:lnSpc>
              <a:spcBef>
                <a:spcPts val="1000"/>
              </a:spcBef>
              <a:spcAft>
                <a:spcPts val="0"/>
              </a:spcAft>
              <a:buSzPts val="1800"/>
              <a:buNone/>
              <a:defRPr/>
            </a:lvl8pPr>
            <a:lvl9pPr lvl="8" algn="l">
              <a:lnSpc>
                <a:spcPct val="90000"/>
              </a:lnSpc>
              <a:spcBef>
                <a:spcPts val="1000"/>
              </a:spcBef>
              <a:spcAft>
                <a:spcPts val="0"/>
              </a:spcAft>
              <a:buSzPts val="1800"/>
              <a:buNone/>
              <a:defRPr/>
            </a:lvl9pPr>
          </a:lstStyle>
          <a:p>
            <a:endParaRPr/>
          </a:p>
        </p:txBody>
      </p:sp>
      <p:sp>
        <p:nvSpPr>
          <p:cNvPr id="149" name="Google Shape;149;p66"/>
          <p:cNvSpPr txBox="1">
            <a:spLocks noGrp="1"/>
          </p:cNvSpPr>
          <p:nvPr>
            <p:ph type="subTitle" idx="4"/>
          </p:nvPr>
        </p:nvSpPr>
        <p:spPr>
          <a:xfrm>
            <a:off x="1449599" y="1927000"/>
            <a:ext cx="1600200" cy="68580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800"/>
              <a:buNone/>
              <a:defRPr sz="1800"/>
            </a:lvl1pPr>
            <a:lvl2pPr lvl="1" algn="l">
              <a:lnSpc>
                <a:spcPct val="90000"/>
              </a:lnSpc>
              <a:spcBef>
                <a:spcPts val="1000"/>
              </a:spcBef>
              <a:spcAft>
                <a:spcPts val="0"/>
              </a:spcAft>
              <a:buSzPts val="2400"/>
              <a:buNone/>
              <a:defRPr sz="1800"/>
            </a:lvl2pPr>
            <a:lvl3pPr lvl="2" algn="l">
              <a:lnSpc>
                <a:spcPct val="90000"/>
              </a:lnSpc>
              <a:spcBef>
                <a:spcPts val="1000"/>
              </a:spcBef>
              <a:spcAft>
                <a:spcPts val="0"/>
              </a:spcAft>
              <a:buSzPts val="2000"/>
              <a:buNone/>
              <a:defRPr sz="1800"/>
            </a:lvl3pPr>
            <a:lvl4pPr lvl="3" algn="l">
              <a:lnSpc>
                <a:spcPct val="90000"/>
              </a:lnSpc>
              <a:spcBef>
                <a:spcPts val="1000"/>
              </a:spcBef>
              <a:spcAft>
                <a:spcPts val="0"/>
              </a:spcAft>
              <a:buSzPts val="1800"/>
              <a:buNone/>
              <a:defRPr sz="1800"/>
            </a:lvl4pPr>
            <a:lvl5pPr lvl="4" algn="l">
              <a:lnSpc>
                <a:spcPct val="90000"/>
              </a:lnSpc>
              <a:spcBef>
                <a:spcPts val="1000"/>
              </a:spcBef>
              <a:spcAft>
                <a:spcPts val="0"/>
              </a:spcAft>
              <a:buSzPts val="1800"/>
              <a:buNone/>
              <a:defRPr sz="1800"/>
            </a:lvl5pPr>
            <a:lvl6pPr lvl="5" algn="l">
              <a:lnSpc>
                <a:spcPct val="90000"/>
              </a:lnSpc>
              <a:spcBef>
                <a:spcPts val="1000"/>
              </a:spcBef>
              <a:spcAft>
                <a:spcPts val="0"/>
              </a:spcAft>
              <a:buSzPts val="1800"/>
              <a:buNone/>
              <a:defRPr sz="1800"/>
            </a:lvl6pPr>
            <a:lvl7pPr lvl="6" algn="l">
              <a:lnSpc>
                <a:spcPct val="90000"/>
              </a:lnSpc>
              <a:spcBef>
                <a:spcPts val="1000"/>
              </a:spcBef>
              <a:spcAft>
                <a:spcPts val="0"/>
              </a:spcAft>
              <a:buSzPts val="1800"/>
              <a:buNone/>
              <a:defRPr sz="1800"/>
            </a:lvl7pPr>
            <a:lvl8pPr lvl="7" algn="l">
              <a:lnSpc>
                <a:spcPct val="90000"/>
              </a:lnSpc>
              <a:spcBef>
                <a:spcPts val="1000"/>
              </a:spcBef>
              <a:spcAft>
                <a:spcPts val="0"/>
              </a:spcAft>
              <a:buSzPts val="1800"/>
              <a:buNone/>
              <a:defRPr sz="1800"/>
            </a:lvl8pPr>
            <a:lvl9pPr lvl="8" algn="l">
              <a:lnSpc>
                <a:spcPct val="90000"/>
              </a:lnSpc>
              <a:spcBef>
                <a:spcPts val="1000"/>
              </a:spcBef>
              <a:spcAft>
                <a:spcPts val="0"/>
              </a:spcAft>
              <a:buSzPts val="1800"/>
              <a:buNone/>
              <a:defRPr sz="1800"/>
            </a:lvl9pPr>
          </a:lstStyle>
          <a:p>
            <a:endParaRPr/>
          </a:p>
        </p:txBody>
      </p:sp>
      <p:sp>
        <p:nvSpPr>
          <p:cNvPr id="150" name="Google Shape;150;p66"/>
          <p:cNvSpPr txBox="1">
            <a:spLocks noGrp="1"/>
          </p:cNvSpPr>
          <p:nvPr>
            <p:ph type="subTitle" idx="5"/>
          </p:nvPr>
        </p:nvSpPr>
        <p:spPr>
          <a:xfrm>
            <a:off x="3486933" y="1927000"/>
            <a:ext cx="685800" cy="68580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800"/>
              <a:buNone/>
              <a:defRPr sz="1200"/>
            </a:lvl1pPr>
            <a:lvl2pPr lvl="1" algn="l">
              <a:lnSpc>
                <a:spcPct val="90000"/>
              </a:lnSpc>
              <a:spcBef>
                <a:spcPts val="1000"/>
              </a:spcBef>
              <a:spcAft>
                <a:spcPts val="0"/>
              </a:spcAft>
              <a:buSzPts val="2400"/>
              <a:buNone/>
              <a:defRPr/>
            </a:lvl2pPr>
            <a:lvl3pPr lvl="2" algn="l">
              <a:lnSpc>
                <a:spcPct val="90000"/>
              </a:lnSpc>
              <a:spcBef>
                <a:spcPts val="1000"/>
              </a:spcBef>
              <a:spcAft>
                <a:spcPts val="0"/>
              </a:spcAft>
              <a:buSzPts val="2000"/>
              <a:buNone/>
              <a:defRPr/>
            </a:lvl3pPr>
            <a:lvl4pPr lvl="3" algn="l">
              <a:lnSpc>
                <a:spcPct val="90000"/>
              </a:lnSpc>
              <a:spcBef>
                <a:spcPts val="1000"/>
              </a:spcBef>
              <a:spcAft>
                <a:spcPts val="0"/>
              </a:spcAft>
              <a:buSzPts val="1800"/>
              <a:buNone/>
              <a:defRPr/>
            </a:lvl4pPr>
            <a:lvl5pPr lvl="4" algn="l">
              <a:lnSpc>
                <a:spcPct val="90000"/>
              </a:lnSpc>
              <a:spcBef>
                <a:spcPts val="1000"/>
              </a:spcBef>
              <a:spcAft>
                <a:spcPts val="0"/>
              </a:spcAft>
              <a:buSzPts val="1800"/>
              <a:buNone/>
              <a:defRPr/>
            </a:lvl5pPr>
            <a:lvl6pPr lvl="5" algn="l">
              <a:lnSpc>
                <a:spcPct val="90000"/>
              </a:lnSpc>
              <a:spcBef>
                <a:spcPts val="1000"/>
              </a:spcBef>
              <a:spcAft>
                <a:spcPts val="0"/>
              </a:spcAft>
              <a:buSzPts val="1800"/>
              <a:buNone/>
              <a:defRPr/>
            </a:lvl6pPr>
            <a:lvl7pPr lvl="6" algn="l">
              <a:lnSpc>
                <a:spcPct val="90000"/>
              </a:lnSpc>
              <a:spcBef>
                <a:spcPts val="1000"/>
              </a:spcBef>
              <a:spcAft>
                <a:spcPts val="0"/>
              </a:spcAft>
              <a:buSzPts val="1800"/>
              <a:buNone/>
              <a:defRPr/>
            </a:lvl7pPr>
            <a:lvl8pPr lvl="7" algn="l">
              <a:lnSpc>
                <a:spcPct val="90000"/>
              </a:lnSpc>
              <a:spcBef>
                <a:spcPts val="1000"/>
              </a:spcBef>
              <a:spcAft>
                <a:spcPts val="0"/>
              </a:spcAft>
              <a:buSzPts val="1800"/>
              <a:buNone/>
              <a:defRPr/>
            </a:lvl8pPr>
            <a:lvl9pPr lvl="8" algn="l">
              <a:lnSpc>
                <a:spcPct val="90000"/>
              </a:lnSpc>
              <a:spcBef>
                <a:spcPts val="1000"/>
              </a:spcBef>
              <a:spcAft>
                <a:spcPts val="0"/>
              </a:spcAft>
              <a:buSzPts val="1800"/>
              <a:buNone/>
              <a:defRPr/>
            </a:lvl9pPr>
          </a:lstStyle>
          <a:p>
            <a:endParaRPr/>
          </a:p>
        </p:txBody>
      </p:sp>
      <p:sp>
        <p:nvSpPr>
          <p:cNvPr id="151" name="Google Shape;151;p66"/>
          <p:cNvSpPr txBox="1">
            <a:spLocks noGrp="1"/>
          </p:cNvSpPr>
          <p:nvPr>
            <p:ph type="subTitle" idx="6"/>
          </p:nvPr>
        </p:nvSpPr>
        <p:spPr>
          <a:xfrm>
            <a:off x="4318932" y="1927000"/>
            <a:ext cx="1600200" cy="68580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800"/>
              <a:buNone/>
              <a:defRPr sz="1800"/>
            </a:lvl1pPr>
            <a:lvl2pPr lvl="1" algn="l">
              <a:lnSpc>
                <a:spcPct val="90000"/>
              </a:lnSpc>
              <a:spcBef>
                <a:spcPts val="1000"/>
              </a:spcBef>
              <a:spcAft>
                <a:spcPts val="0"/>
              </a:spcAft>
              <a:buSzPts val="2400"/>
              <a:buNone/>
              <a:defRPr sz="1800"/>
            </a:lvl2pPr>
            <a:lvl3pPr lvl="2" algn="l">
              <a:lnSpc>
                <a:spcPct val="90000"/>
              </a:lnSpc>
              <a:spcBef>
                <a:spcPts val="1000"/>
              </a:spcBef>
              <a:spcAft>
                <a:spcPts val="0"/>
              </a:spcAft>
              <a:buSzPts val="2000"/>
              <a:buNone/>
              <a:defRPr sz="1800"/>
            </a:lvl3pPr>
            <a:lvl4pPr lvl="3" algn="l">
              <a:lnSpc>
                <a:spcPct val="90000"/>
              </a:lnSpc>
              <a:spcBef>
                <a:spcPts val="1000"/>
              </a:spcBef>
              <a:spcAft>
                <a:spcPts val="0"/>
              </a:spcAft>
              <a:buSzPts val="1800"/>
              <a:buNone/>
              <a:defRPr sz="1800"/>
            </a:lvl4pPr>
            <a:lvl5pPr lvl="4" algn="l">
              <a:lnSpc>
                <a:spcPct val="90000"/>
              </a:lnSpc>
              <a:spcBef>
                <a:spcPts val="1000"/>
              </a:spcBef>
              <a:spcAft>
                <a:spcPts val="0"/>
              </a:spcAft>
              <a:buSzPts val="1800"/>
              <a:buNone/>
              <a:defRPr sz="1800"/>
            </a:lvl5pPr>
            <a:lvl6pPr lvl="5" algn="l">
              <a:lnSpc>
                <a:spcPct val="90000"/>
              </a:lnSpc>
              <a:spcBef>
                <a:spcPts val="1000"/>
              </a:spcBef>
              <a:spcAft>
                <a:spcPts val="0"/>
              </a:spcAft>
              <a:buSzPts val="1800"/>
              <a:buNone/>
              <a:defRPr sz="1800"/>
            </a:lvl6pPr>
            <a:lvl7pPr lvl="6" algn="l">
              <a:lnSpc>
                <a:spcPct val="90000"/>
              </a:lnSpc>
              <a:spcBef>
                <a:spcPts val="1000"/>
              </a:spcBef>
              <a:spcAft>
                <a:spcPts val="0"/>
              </a:spcAft>
              <a:buSzPts val="1800"/>
              <a:buNone/>
              <a:defRPr sz="1800"/>
            </a:lvl7pPr>
            <a:lvl8pPr lvl="7" algn="l">
              <a:lnSpc>
                <a:spcPct val="90000"/>
              </a:lnSpc>
              <a:spcBef>
                <a:spcPts val="1000"/>
              </a:spcBef>
              <a:spcAft>
                <a:spcPts val="0"/>
              </a:spcAft>
              <a:buSzPts val="1800"/>
              <a:buNone/>
              <a:defRPr sz="1800"/>
            </a:lvl8pPr>
            <a:lvl9pPr lvl="8" algn="l">
              <a:lnSpc>
                <a:spcPct val="90000"/>
              </a:lnSpc>
              <a:spcBef>
                <a:spcPts val="1000"/>
              </a:spcBef>
              <a:spcAft>
                <a:spcPts val="0"/>
              </a:spcAft>
              <a:buSzPts val="1800"/>
              <a:buNone/>
              <a:defRPr sz="1800"/>
            </a:lvl9pPr>
          </a:lstStyle>
          <a:p>
            <a:endParaRPr/>
          </a:p>
        </p:txBody>
      </p:sp>
      <p:sp>
        <p:nvSpPr>
          <p:cNvPr id="152" name="Google Shape;152;p66"/>
          <p:cNvSpPr txBox="1">
            <a:spLocks noGrp="1"/>
          </p:cNvSpPr>
          <p:nvPr>
            <p:ph type="subTitle" idx="7"/>
          </p:nvPr>
        </p:nvSpPr>
        <p:spPr>
          <a:xfrm>
            <a:off x="6356267" y="1927000"/>
            <a:ext cx="685800" cy="68580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800"/>
              <a:buNone/>
              <a:defRPr sz="1200"/>
            </a:lvl1pPr>
            <a:lvl2pPr lvl="1" algn="l">
              <a:lnSpc>
                <a:spcPct val="90000"/>
              </a:lnSpc>
              <a:spcBef>
                <a:spcPts val="1000"/>
              </a:spcBef>
              <a:spcAft>
                <a:spcPts val="0"/>
              </a:spcAft>
              <a:buSzPts val="2400"/>
              <a:buNone/>
              <a:defRPr/>
            </a:lvl2pPr>
            <a:lvl3pPr lvl="2" algn="l">
              <a:lnSpc>
                <a:spcPct val="90000"/>
              </a:lnSpc>
              <a:spcBef>
                <a:spcPts val="1000"/>
              </a:spcBef>
              <a:spcAft>
                <a:spcPts val="0"/>
              </a:spcAft>
              <a:buSzPts val="2000"/>
              <a:buNone/>
              <a:defRPr/>
            </a:lvl3pPr>
            <a:lvl4pPr lvl="3" algn="l">
              <a:lnSpc>
                <a:spcPct val="90000"/>
              </a:lnSpc>
              <a:spcBef>
                <a:spcPts val="1000"/>
              </a:spcBef>
              <a:spcAft>
                <a:spcPts val="0"/>
              </a:spcAft>
              <a:buSzPts val="1800"/>
              <a:buNone/>
              <a:defRPr/>
            </a:lvl4pPr>
            <a:lvl5pPr lvl="4" algn="l">
              <a:lnSpc>
                <a:spcPct val="90000"/>
              </a:lnSpc>
              <a:spcBef>
                <a:spcPts val="1000"/>
              </a:spcBef>
              <a:spcAft>
                <a:spcPts val="0"/>
              </a:spcAft>
              <a:buSzPts val="1800"/>
              <a:buNone/>
              <a:defRPr/>
            </a:lvl5pPr>
            <a:lvl6pPr lvl="5" algn="l">
              <a:lnSpc>
                <a:spcPct val="90000"/>
              </a:lnSpc>
              <a:spcBef>
                <a:spcPts val="1000"/>
              </a:spcBef>
              <a:spcAft>
                <a:spcPts val="0"/>
              </a:spcAft>
              <a:buSzPts val="1800"/>
              <a:buNone/>
              <a:defRPr/>
            </a:lvl6pPr>
            <a:lvl7pPr lvl="6" algn="l">
              <a:lnSpc>
                <a:spcPct val="90000"/>
              </a:lnSpc>
              <a:spcBef>
                <a:spcPts val="1000"/>
              </a:spcBef>
              <a:spcAft>
                <a:spcPts val="0"/>
              </a:spcAft>
              <a:buSzPts val="1800"/>
              <a:buNone/>
              <a:defRPr/>
            </a:lvl7pPr>
            <a:lvl8pPr lvl="7" algn="l">
              <a:lnSpc>
                <a:spcPct val="90000"/>
              </a:lnSpc>
              <a:spcBef>
                <a:spcPts val="1000"/>
              </a:spcBef>
              <a:spcAft>
                <a:spcPts val="0"/>
              </a:spcAft>
              <a:buSzPts val="1800"/>
              <a:buNone/>
              <a:defRPr/>
            </a:lvl8pPr>
            <a:lvl9pPr lvl="8" algn="l">
              <a:lnSpc>
                <a:spcPct val="90000"/>
              </a:lnSpc>
              <a:spcBef>
                <a:spcPts val="1000"/>
              </a:spcBef>
              <a:spcAft>
                <a:spcPts val="0"/>
              </a:spcAft>
              <a:buSzPts val="1800"/>
              <a:buNone/>
              <a:defRPr/>
            </a:lvl9pPr>
          </a:lstStyle>
          <a:p>
            <a:endParaRPr/>
          </a:p>
        </p:txBody>
      </p:sp>
      <p:sp>
        <p:nvSpPr>
          <p:cNvPr id="153" name="Google Shape;153;p66"/>
          <p:cNvSpPr txBox="1">
            <a:spLocks noGrp="1"/>
          </p:cNvSpPr>
          <p:nvPr>
            <p:ph type="subTitle" idx="8"/>
          </p:nvPr>
        </p:nvSpPr>
        <p:spPr>
          <a:xfrm>
            <a:off x="7188266" y="1927000"/>
            <a:ext cx="1600200" cy="68580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800"/>
              <a:buNone/>
              <a:defRPr sz="1800"/>
            </a:lvl1pPr>
            <a:lvl2pPr lvl="1" algn="l">
              <a:lnSpc>
                <a:spcPct val="90000"/>
              </a:lnSpc>
              <a:spcBef>
                <a:spcPts val="1000"/>
              </a:spcBef>
              <a:spcAft>
                <a:spcPts val="0"/>
              </a:spcAft>
              <a:buSzPts val="2400"/>
              <a:buNone/>
              <a:defRPr sz="1800"/>
            </a:lvl2pPr>
            <a:lvl3pPr lvl="2" algn="l">
              <a:lnSpc>
                <a:spcPct val="90000"/>
              </a:lnSpc>
              <a:spcBef>
                <a:spcPts val="1000"/>
              </a:spcBef>
              <a:spcAft>
                <a:spcPts val="0"/>
              </a:spcAft>
              <a:buSzPts val="2000"/>
              <a:buNone/>
              <a:defRPr sz="1800"/>
            </a:lvl3pPr>
            <a:lvl4pPr lvl="3" algn="l">
              <a:lnSpc>
                <a:spcPct val="90000"/>
              </a:lnSpc>
              <a:spcBef>
                <a:spcPts val="1000"/>
              </a:spcBef>
              <a:spcAft>
                <a:spcPts val="0"/>
              </a:spcAft>
              <a:buSzPts val="1800"/>
              <a:buNone/>
              <a:defRPr sz="1800"/>
            </a:lvl4pPr>
            <a:lvl5pPr lvl="4" algn="l">
              <a:lnSpc>
                <a:spcPct val="90000"/>
              </a:lnSpc>
              <a:spcBef>
                <a:spcPts val="1000"/>
              </a:spcBef>
              <a:spcAft>
                <a:spcPts val="0"/>
              </a:spcAft>
              <a:buSzPts val="1800"/>
              <a:buNone/>
              <a:defRPr sz="1800"/>
            </a:lvl5pPr>
            <a:lvl6pPr lvl="5" algn="l">
              <a:lnSpc>
                <a:spcPct val="90000"/>
              </a:lnSpc>
              <a:spcBef>
                <a:spcPts val="1000"/>
              </a:spcBef>
              <a:spcAft>
                <a:spcPts val="0"/>
              </a:spcAft>
              <a:buSzPts val="1800"/>
              <a:buNone/>
              <a:defRPr sz="1800"/>
            </a:lvl6pPr>
            <a:lvl7pPr lvl="6" algn="l">
              <a:lnSpc>
                <a:spcPct val="90000"/>
              </a:lnSpc>
              <a:spcBef>
                <a:spcPts val="1000"/>
              </a:spcBef>
              <a:spcAft>
                <a:spcPts val="0"/>
              </a:spcAft>
              <a:buSzPts val="1800"/>
              <a:buNone/>
              <a:defRPr sz="1800"/>
            </a:lvl7pPr>
            <a:lvl8pPr lvl="7" algn="l">
              <a:lnSpc>
                <a:spcPct val="90000"/>
              </a:lnSpc>
              <a:spcBef>
                <a:spcPts val="1000"/>
              </a:spcBef>
              <a:spcAft>
                <a:spcPts val="0"/>
              </a:spcAft>
              <a:buSzPts val="1800"/>
              <a:buNone/>
              <a:defRPr sz="1800"/>
            </a:lvl8pPr>
            <a:lvl9pPr lvl="8" algn="l">
              <a:lnSpc>
                <a:spcPct val="90000"/>
              </a:lnSpc>
              <a:spcBef>
                <a:spcPts val="1000"/>
              </a:spcBef>
              <a:spcAft>
                <a:spcPts val="0"/>
              </a:spcAft>
              <a:buSzPts val="1800"/>
              <a:buNone/>
              <a:defRPr sz="1800"/>
            </a:lvl9pPr>
          </a:lstStyle>
          <a:p>
            <a:endParaRPr/>
          </a:p>
        </p:txBody>
      </p:sp>
      <p:sp>
        <p:nvSpPr>
          <p:cNvPr id="154" name="Google Shape;154;p66"/>
          <p:cNvSpPr txBox="1">
            <a:spLocks noGrp="1"/>
          </p:cNvSpPr>
          <p:nvPr>
            <p:ph type="subTitle" idx="9"/>
          </p:nvPr>
        </p:nvSpPr>
        <p:spPr>
          <a:xfrm>
            <a:off x="9225600" y="1927000"/>
            <a:ext cx="685800" cy="68580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800"/>
              <a:buNone/>
              <a:defRPr sz="1200"/>
            </a:lvl1pPr>
            <a:lvl2pPr lvl="1" algn="l">
              <a:lnSpc>
                <a:spcPct val="90000"/>
              </a:lnSpc>
              <a:spcBef>
                <a:spcPts val="1000"/>
              </a:spcBef>
              <a:spcAft>
                <a:spcPts val="0"/>
              </a:spcAft>
              <a:buSzPts val="2400"/>
              <a:buNone/>
              <a:defRPr/>
            </a:lvl2pPr>
            <a:lvl3pPr lvl="2" algn="l">
              <a:lnSpc>
                <a:spcPct val="90000"/>
              </a:lnSpc>
              <a:spcBef>
                <a:spcPts val="1000"/>
              </a:spcBef>
              <a:spcAft>
                <a:spcPts val="0"/>
              </a:spcAft>
              <a:buSzPts val="2000"/>
              <a:buNone/>
              <a:defRPr/>
            </a:lvl3pPr>
            <a:lvl4pPr lvl="3" algn="l">
              <a:lnSpc>
                <a:spcPct val="90000"/>
              </a:lnSpc>
              <a:spcBef>
                <a:spcPts val="1000"/>
              </a:spcBef>
              <a:spcAft>
                <a:spcPts val="0"/>
              </a:spcAft>
              <a:buSzPts val="1800"/>
              <a:buNone/>
              <a:defRPr/>
            </a:lvl4pPr>
            <a:lvl5pPr lvl="4" algn="l">
              <a:lnSpc>
                <a:spcPct val="90000"/>
              </a:lnSpc>
              <a:spcBef>
                <a:spcPts val="1000"/>
              </a:spcBef>
              <a:spcAft>
                <a:spcPts val="0"/>
              </a:spcAft>
              <a:buSzPts val="1800"/>
              <a:buNone/>
              <a:defRPr/>
            </a:lvl5pPr>
            <a:lvl6pPr lvl="5" algn="l">
              <a:lnSpc>
                <a:spcPct val="90000"/>
              </a:lnSpc>
              <a:spcBef>
                <a:spcPts val="1000"/>
              </a:spcBef>
              <a:spcAft>
                <a:spcPts val="0"/>
              </a:spcAft>
              <a:buSzPts val="1800"/>
              <a:buNone/>
              <a:defRPr/>
            </a:lvl6pPr>
            <a:lvl7pPr lvl="6" algn="l">
              <a:lnSpc>
                <a:spcPct val="90000"/>
              </a:lnSpc>
              <a:spcBef>
                <a:spcPts val="1000"/>
              </a:spcBef>
              <a:spcAft>
                <a:spcPts val="0"/>
              </a:spcAft>
              <a:buSzPts val="1800"/>
              <a:buNone/>
              <a:defRPr/>
            </a:lvl7pPr>
            <a:lvl8pPr lvl="7" algn="l">
              <a:lnSpc>
                <a:spcPct val="90000"/>
              </a:lnSpc>
              <a:spcBef>
                <a:spcPts val="1000"/>
              </a:spcBef>
              <a:spcAft>
                <a:spcPts val="0"/>
              </a:spcAft>
              <a:buSzPts val="1800"/>
              <a:buNone/>
              <a:defRPr/>
            </a:lvl8pPr>
            <a:lvl9pPr lvl="8" algn="l">
              <a:lnSpc>
                <a:spcPct val="90000"/>
              </a:lnSpc>
              <a:spcBef>
                <a:spcPts val="1000"/>
              </a:spcBef>
              <a:spcAft>
                <a:spcPts val="0"/>
              </a:spcAft>
              <a:buSzPts val="1800"/>
              <a:buNone/>
              <a:defRPr/>
            </a:lvl9pPr>
          </a:lstStyle>
          <a:p>
            <a:endParaRPr/>
          </a:p>
        </p:txBody>
      </p:sp>
      <p:sp>
        <p:nvSpPr>
          <p:cNvPr id="155" name="Google Shape;155;p66"/>
          <p:cNvSpPr txBox="1">
            <a:spLocks noGrp="1"/>
          </p:cNvSpPr>
          <p:nvPr>
            <p:ph type="subTitle" idx="13"/>
          </p:nvPr>
        </p:nvSpPr>
        <p:spPr>
          <a:xfrm>
            <a:off x="10057599" y="1927000"/>
            <a:ext cx="1600200" cy="68580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800"/>
              <a:buNone/>
              <a:defRPr sz="1800"/>
            </a:lvl1pPr>
            <a:lvl2pPr lvl="1" algn="l">
              <a:lnSpc>
                <a:spcPct val="90000"/>
              </a:lnSpc>
              <a:spcBef>
                <a:spcPts val="1000"/>
              </a:spcBef>
              <a:spcAft>
                <a:spcPts val="0"/>
              </a:spcAft>
              <a:buSzPts val="2400"/>
              <a:buNone/>
              <a:defRPr sz="1800"/>
            </a:lvl2pPr>
            <a:lvl3pPr lvl="2" algn="l">
              <a:lnSpc>
                <a:spcPct val="90000"/>
              </a:lnSpc>
              <a:spcBef>
                <a:spcPts val="1000"/>
              </a:spcBef>
              <a:spcAft>
                <a:spcPts val="0"/>
              </a:spcAft>
              <a:buSzPts val="2000"/>
              <a:buNone/>
              <a:defRPr sz="1800"/>
            </a:lvl3pPr>
            <a:lvl4pPr lvl="3" algn="l">
              <a:lnSpc>
                <a:spcPct val="90000"/>
              </a:lnSpc>
              <a:spcBef>
                <a:spcPts val="1000"/>
              </a:spcBef>
              <a:spcAft>
                <a:spcPts val="0"/>
              </a:spcAft>
              <a:buSzPts val="1800"/>
              <a:buNone/>
              <a:defRPr sz="1800"/>
            </a:lvl4pPr>
            <a:lvl5pPr lvl="4" algn="l">
              <a:lnSpc>
                <a:spcPct val="90000"/>
              </a:lnSpc>
              <a:spcBef>
                <a:spcPts val="1000"/>
              </a:spcBef>
              <a:spcAft>
                <a:spcPts val="0"/>
              </a:spcAft>
              <a:buSzPts val="1800"/>
              <a:buNone/>
              <a:defRPr sz="1800"/>
            </a:lvl5pPr>
            <a:lvl6pPr lvl="5" algn="l">
              <a:lnSpc>
                <a:spcPct val="90000"/>
              </a:lnSpc>
              <a:spcBef>
                <a:spcPts val="1000"/>
              </a:spcBef>
              <a:spcAft>
                <a:spcPts val="0"/>
              </a:spcAft>
              <a:buSzPts val="1800"/>
              <a:buNone/>
              <a:defRPr sz="1800"/>
            </a:lvl6pPr>
            <a:lvl7pPr lvl="6" algn="l">
              <a:lnSpc>
                <a:spcPct val="90000"/>
              </a:lnSpc>
              <a:spcBef>
                <a:spcPts val="1000"/>
              </a:spcBef>
              <a:spcAft>
                <a:spcPts val="0"/>
              </a:spcAft>
              <a:buSzPts val="1800"/>
              <a:buNone/>
              <a:defRPr sz="1800"/>
            </a:lvl7pPr>
            <a:lvl8pPr lvl="7" algn="l">
              <a:lnSpc>
                <a:spcPct val="90000"/>
              </a:lnSpc>
              <a:spcBef>
                <a:spcPts val="1000"/>
              </a:spcBef>
              <a:spcAft>
                <a:spcPts val="0"/>
              </a:spcAft>
              <a:buSzPts val="1800"/>
              <a:buNone/>
              <a:defRPr sz="1800"/>
            </a:lvl8pPr>
            <a:lvl9pPr lvl="8" algn="l">
              <a:lnSpc>
                <a:spcPct val="90000"/>
              </a:lnSpc>
              <a:spcBef>
                <a:spcPts val="1000"/>
              </a:spcBef>
              <a:spcAft>
                <a:spcPts val="0"/>
              </a:spcAft>
              <a:buSzPts val="1800"/>
              <a:buNone/>
              <a:defRPr sz="1800"/>
            </a:lvl9pPr>
          </a:lstStyle>
          <a:p>
            <a:endParaRPr/>
          </a:p>
        </p:txBody>
      </p:sp>
      <p:sp>
        <p:nvSpPr>
          <p:cNvPr id="156" name="Google Shape;156;p66"/>
          <p:cNvSpPr txBox="1">
            <a:spLocks noGrp="1"/>
          </p:cNvSpPr>
          <p:nvPr>
            <p:ph type="body" idx="14"/>
          </p:nvPr>
        </p:nvSpPr>
        <p:spPr>
          <a:xfrm>
            <a:off x="6314337" y="3934623"/>
            <a:ext cx="5382600" cy="2255100"/>
          </a:xfrm>
          <a:prstGeom prst="rect">
            <a:avLst/>
          </a:prstGeom>
          <a:noFill/>
          <a:ln>
            <a:noFill/>
          </a:ln>
        </p:spPr>
        <p:txBody>
          <a:bodyPr spcFirstLastPara="1" wrap="square" lIns="0" tIns="0" rIns="0" bIns="0" anchor="t" anchorCtr="0">
            <a:noAutofit/>
          </a:bodyPr>
          <a:lstStyle>
            <a:lvl1pPr marL="457200" lvl="0" indent="-330200" algn="l">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a:lnSpc>
                <a:spcPct val="90000"/>
              </a:lnSpc>
              <a:spcBef>
                <a:spcPts val="500"/>
              </a:spcBef>
              <a:spcAft>
                <a:spcPts val="0"/>
              </a:spcAft>
              <a:buClr>
                <a:schemeClr val="dk1"/>
              </a:buClr>
              <a:buSzPts val="600"/>
              <a:buChar char="•"/>
              <a:defRPr sz="600"/>
            </a:lvl6pPr>
            <a:lvl7pPr marL="3200400" lvl="6" indent="-266700" algn="l">
              <a:lnSpc>
                <a:spcPct val="90000"/>
              </a:lnSpc>
              <a:spcBef>
                <a:spcPts val="500"/>
              </a:spcBef>
              <a:spcAft>
                <a:spcPts val="0"/>
              </a:spcAft>
              <a:buClr>
                <a:schemeClr val="dk1"/>
              </a:buClr>
              <a:buSzPts val="600"/>
              <a:buChar char="•"/>
              <a:defRPr sz="600"/>
            </a:lvl7pPr>
            <a:lvl8pPr marL="3657600" lvl="7" indent="-266700" algn="l">
              <a:lnSpc>
                <a:spcPct val="90000"/>
              </a:lnSpc>
              <a:spcBef>
                <a:spcPts val="500"/>
              </a:spcBef>
              <a:spcAft>
                <a:spcPts val="0"/>
              </a:spcAft>
              <a:buClr>
                <a:schemeClr val="dk1"/>
              </a:buClr>
              <a:buSzPts val="600"/>
              <a:buChar char="•"/>
              <a:defRPr sz="600"/>
            </a:lvl8pPr>
            <a:lvl9pPr marL="4114800" lvl="8" indent="-266700" algn="l">
              <a:lnSpc>
                <a:spcPct val="90000"/>
              </a:lnSpc>
              <a:spcBef>
                <a:spcPts val="500"/>
              </a:spcBef>
              <a:spcAft>
                <a:spcPts val="0"/>
              </a:spcAft>
              <a:buClr>
                <a:schemeClr val="dk1"/>
              </a:buClr>
              <a:buSzPts val="600"/>
              <a:buChar char="•"/>
              <a:defRPr sz="600"/>
            </a:lvl9pPr>
          </a:lstStyle>
          <a:p>
            <a:endParaRPr/>
          </a:p>
        </p:txBody>
      </p:sp>
      <p:sp>
        <p:nvSpPr>
          <p:cNvPr id="157" name="Google Shape;157;p66"/>
          <p:cNvSpPr txBox="1">
            <a:spLocks noGrp="1"/>
          </p:cNvSpPr>
          <p:nvPr>
            <p:ph type="subTitle" idx="15"/>
          </p:nvPr>
        </p:nvSpPr>
        <p:spPr>
          <a:xfrm>
            <a:off x="617600" y="3095000"/>
            <a:ext cx="5040000" cy="685800"/>
          </a:xfrm>
          <a:prstGeom prst="rect">
            <a:avLst/>
          </a:prstGeom>
          <a:solidFill>
            <a:schemeClr val="accent2"/>
          </a:solidFill>
          <a:ln>
            <a:noFill/>
          </a:ln>
        </p:spPr>
        <p:txBody>
          <a:bodyPr spcFirstLastPara="1" wrap="square" lIns="0" tIns="0" rIns="0" bIns="0" anchor="ctr" anchorCtr="0">
            <a:noAutofit/>
          </a:bodyPr>
          <a:lstStyle>
            <a:lvl1pPr lvl="0" algn="ctr">
              <a:lnSpc>
                <a:spcPct val="90000"/>
              </a:lnSpc>
              <a:spcBef>
                <a:spcPts val="1000"/>
              </a:spcBef>
              <a:spcAft>
                <a:spcPts val="0"/>
              </a:spcAft>
              <a:buSzPts val="2800"/>
              <a:buNone/>
              <a:defRPr sz="2200">
                <a:solidFill>
                  <a:schemeClr val="lt1"/>
                </a:solidFill>
              </a:defRPr>
            </a:lvl1pPr>
            <a:lvl2pPr lvl="1" algn="ctr">
              <a:lnSpc>
                <a:spcPct val="90000"/>
              </a:lnSpc>
              <a:spcBef>
                <a:spcPts val="1000"/>
              </a:spcBef>
              <a:spcAft>
                <a:spcPts val="0"/>
              </a:spcAft>
              <a:buSzPts val="2400"/>
              <a:buNone/>
              <a:defRPr sz="2200">
                <a:solidFill>
                  <a:schemeClr val="lt1"/>
                </a:solidFill>
              </a:defRPr>
            </a:lvl2pPr>
            <a:lvl3pPr lvl="2" algn="ctr">
              <a:lnSpc>
                <a:spcPct val="90000"/>
              </a:lnSpc>
              <a:spcBef>
                <a:spcPts val="1000"/>
              </a:spcBef>
              <a:spcAft>
                <a:spcPts val="0"/>
              </a:spcAft>
              <a:buSzPts val="2000"/>
              <a:buNone/>
              <a:defRPr sz="2200">
                <a:solidFill>
                  <a:schemeClr val="lt1"/>
                </a:solidFill>
              </a:defRPr>
            </a:lvl3pPr>
            <a:lvl4pPr lvl="3" algn="ctr">
              <a:lnSpc>
                <a:spcPct val="90000"/>
              </a:lnSpc>
              <a:spcBef>
                <a:spcPts val="1000"/>
              </a:spcBef>
              <a:spcAft>
                <a:spcPts val="0"/>
              </a:spcAft>
              <a:buSzPts val="1800"/>
              <a:buNone/>
              <a:defRPr sz="2200">
                <a:solidFill>
                  <a:schemeClr val="lt1"/>
                </a:solidFill>
              </a:defRPr>
            </a:lvl4pPr>
            <a:lvl5pPr lvl="4" algn="ctr">
              <a:lnSpc>
                <a:spcPct val="90000"/>
              </a:lnSpc>
              <a:spcBef>
                <a:spcPts val="1000"/>
              </a:spcBef>
              <a:spcAft>
                <a:spcPts val="0"/>
              </a:spcAft>
              <a:buSzPts val="1800"/>
              <a:buNone/>
              <a:defRPr sz="2200">
                <a:solidFill>
                  <a:schemeClr val="lt1"/>
                </a:solidFill>
              </a:defRPr>
            </a:lvl5pPr>
            <a:lvl6pPr lvl="5" algn="ctr">
              <a:lnSpc>
                <a:spcPct val="90000"/>
              </a:lnSpc>
              <a:spcBef>
                <a:spcPts val="1000"/>
              </a:spcBef>
              <a:spcAft>
                <a:spcPts val="0"/>
              </a:spcAft>
              <a:buSzPts val="1800"/>
              <a:buNone/>
              <a:defRPr sz="2200">
                <a:solidFill>
                  <a:schemeClr val="lt1"/>
                </a:solidFill>
              </a:defRPr>
            </a:lvl6pPr>
            <a:lvl7pPr lvl="6" algn="ctr">
              <a:lnSpc>
                <a:spcPct val="90000"/>
              </a:lnSpc>
              <a:spcBef>
                <a:spcPts val="1000"/>
              </a:spcBef>
              <a:spcAft>
                <a:spcPts val="0"/>
              </a:spcAft>
              <a:buSzPts val="1800"/>
              <a:buNone/>
              <a:defRPr sz="2200">
                <a:solidFill>
                  <a:schemeClr val="lt1"/>
                </a:solidFill>
              </a:defRPr>
            </a:lvl7pPr>
            <a:lvl8pPr lvl="7" algn="ctr">
              <a:lnSpc>
                <a:spcPct val="90000"/>
              </a:lnSpc>
              <a:spcBef>
                <a:spcPts val="1000"/>
              </a:spcBef>
              <a:spcAft>
                <a:spcPts val="0"/>
              </a:spcAft>
              <a:buSzPts val="1800"/>
              <a:buNone/>
              <a:defRPr sz="2200">
                <a:solidFill>
                  <a:schemeClr val="lt1"/>
                </a:solidFill>
              </a:defRPr>
            </a:lvl8pPr>
            <a:lvl9pPr lvl="8" algn="ctr">
              <a:lnSpc>
                <a:spcPct val="90000"/>
              </a:lnSpc>
              <a:spcBef>
                <a:spcPts val="1000"/>
              </a:spcBef>
              <a:spcAft>
                <a:spcPts val="0"/>
              </a:spcAft>
              <a:buSzPts val="1800"/>
              <a:buNone/>
              <a:defRPr sz="2200">
                <a:solidFill>
                  <a:schemeClr val="lt1"/>
                </a:solidFill>
              </a:defRPr>
            </a:lvl9pPr>
          </a:lstStyle>
          <a:p>
            <a:endParaRPr/>
          </a:p>
        </p:txBody>
      </p:sp>
      <p:sp>
        <p:nvSpPr>
          <p:cNvPr id="158" name="Google Shape;158;p66"/>
          <p:cNvSpPr txBox="1">
            <a:spLocks noGrp="1"/>
          </p:cNvSpPr>
          <p:nvPr>
            <p:ph type="subTitle" idx="16"/>
          </p:nvPr>
        </p:nvSpPr>
        <p:spPr>
          <a:xfrm>
            <a:off x="6356330" y="3095000"/>
            <a:ext cx="5301600" cy="685800"/>
          </a:xfrm>
          <a:prstGeom prst="rect">
            <a:avLst/>
          </a:prstGeom>
          <a:solidFill>
            <a:schemeClr val="accent1"/>
          </a:solidFill>
          <a:ln>
            <a:noFill/>
          </a:ln>
        </p:spPr>
        <p:txBody>
          <a:bodyPr spcFirstLastPara="1" wrap="square" lIns="0" tIns="0" rIns="0" bIns="0" anchor="ctr" anchorCtr="0">
            <a:noAutofit/>
          </a:bodyPr>
          <a:lstStyle>
            <a:lvl1pPr lvl="0" algn="ctr">
              <a:lnSpc>
                <a:spcPct val="90000"/>
              </a:lnSpc>
              <a:spcBef>
                <a:spcPts val="1000"/>
              </a:spcBef>
              <a:spcAft>
                <a:spcPts val="0"/>
              </a:spcAft>
              <a:buSzPts val="2800"/>
              <a:buNone/>
              <a:defRPr sz="2200">
                <a:solidFill>
                  <a:schemeClr val="lt1"/>
                </a:solidFill>
              </a:defRPr>
            </a:lvl1pPr>
            <a:lvl2pPr lvl="1" algn="ctr">
              <a:lnSpc>
                <a:spcPct val="90000"/>
              </a:lnSpc>
              <a:spcBef>
                <a:spcPts val="1000"/>
              </a:spcBef>
              <a:spcAft>
                <a:spcPts val="0"/>
              </a:spcAft>
              <a:buSzPts val="2400"/>
              <a:buNone/>
              <a:defRPr sz="2200">
                <a:solidFill>
                  <a:schemeClr val="lt1"/>
                </a:solidFill>
              </a:defRPr>
            </a:lvl2pPr>
            <a:lvl3pPr lvl="2" algn="ctr">
              <a:lnSpc>
                <a:spcPct val="90000"/>
              </a:lnSpc>
              <a:spcBef>
                <a:spcPts val="1000"/>
              </a:spcBef>
              <a:spcAft>
                <a:spcPts val="0"/>
              </a:spcAft>
              <a:buSzPts val="2000"/>
              <a:buNone/>
              <a:defRPr sz="2200">
                <a:solidFill>
                  <a:schemeClr val="lt1"/>
                </a:solidFill>
              </a:defRPr>
            </a:lvl3pPr>
            <a:lvl4pPr lvl="3" algn="ctr">
              <a:lnSpc>
                <a:spcPct val="90000"/>
              </a:lnSpc>
              <a:spcBef>
                <a:spcPts val="1000"/>
              </a:spcBef>
              <a:spcAft>
                <a:spcPts val="0"/>
              </a:spcAft>
              <a:buSzPts val="1800"/>
              <a:buNone/>
              <a:defRPr sz="2200">
                <a:solidFill>
                  <a:schemeClr val="lt1"/>
                </a:solidFill>
              </a:defRPr>
            </a:lvl4pPr>
            <a:lvl5pPr lvl="4" algn="ctr">
              <a:lnSpc>
                <a:spcPct val="90000"/>
              </a:lnSpc>
              <a:spcBef>
                <a:spcPts val="1000"/>
              </a:spcBef>
              <a:spcAft>
                <a:spcPts val="0"/>
              </a:spcAft>
              <a:buSzPts val="1800"/>
              <a:buNone/>
              <a:defRPr sz="2200">
                <a:solidFill>
                  <a:schemeClr val="lt1"/>
                </a:solidFill>
              </a:defRPr>
            </a:lvl5pPr>
            <a:lvl6pPr lvl="5" algn="ctr">
              <a:lnSpc>
                <a:spcPct val="90000"/>
              </a:lnSpc>
              <a:spcBef>
                <a:spcPts val="1000"/>
              </a:spcBef>
              <a:spcAft>
                <a:spcPts val="0"/>
              </a:spcAft>
              <a:buSzPts val="1800"/>
              <a:buNone/>
              <a:defRPr sz="2200">
                <a:solidFill>
                  <a:schemeClr val="lt1"/>
                </a:solidFill>
              </a:defRPr>
            </a:lvl6pPr>
            <a:lvl7pPr lvl="6" algn="ctr">
              <a:lnSpc>
                <a:spcPct val="90000"/>
              </a:lnSpc>
              <a:spcBef>
                <a:spcPts val="1000"/>
              </a:spcBef>
              <a:spcAft>
                <a:spcPts val="0"/>
              </a:spcAft>
              <a:buSzPts val="1800"/>
              <a:buNone/>
              <a:defRPr sz="2200">
                <a:solidFill>
                  <a:schemeClr val="lt1"/>
                </a:solidFill>
              </a:defRPr>
            </a:lvl7pPr>
            <a:lvl8pPr lvl="7" algn="ctr">
              <a:lnSpc>
                <a:spcPct val="90000"/>
              </a:lnSpc>
              <a:spcBef>
                <a:spcPts val="1000"/>
              </a:spcBef>
              <a:spcAft>
                <a:spcPts val="0"/>
              </a:spcAft>
              <a:buSzPts val="1800"/>
              <a:buNone/>
              <a:defRPr sz="2200">
                <a:solidFill>
                  <a:schemeClr val="lt1"/>
                </a:solidFill>
              </a:defRPr>
            </a:lvl8pPr>
            <a:lvl9pPr lvl="8" algn="ctr">
              <a:lnSpc>
                <a:spcPct val="90000"/>
              </a:lnSpc>
              <a:spcBef>
                <a:spcPts val="1000"/>
              </a:spcBef>
              <a:spcAft>
                <a:spcPts val="0"/>
              </a:spcAft>
              <a:buSzPts val="1800"/>
              <a:buNone/>
              <a:defRPr sz="2200">
                <a:solidFill>
                  <a:schemeClr val="lt1"/>
                </a:solidFill>
              </a:defRPr>
            </a:lvl9pPr>
          </a:lstStyle>
          <a:p>
            <a:endParaRPr/>
          </a:p>
        </p:txBody>
      </p:sp>
    </p:spTree>
    <p:extLst>
      <p:ext uri="{BB962C8B-B14F-4D97-AF65-F5344CB8AC3E}">
        <p14:creationId xmlns:p14="http://schemas.microsoft.com/office/powerpoint/2010/main" val="9555526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Question TItle">
  <p:cSld name="Question TItle">
    <p:bg>
      <p:bgPr>
        <a:solidFill>
          <a:schemeClr val="lt1"/>
        </a:solidFill>
        <a:effectLst/>
      </p:bgPr>
    </p:bg>
    <p:spTree>
      <p:nvGrpSpPr>
        <p:cNvPr id="1" name="Shape 159"/>
        <p:cNvGrpSpPr/>
        <p:nvPr/>
      </p:nvGrpSpPr>
      <p:grpSpPr>
        <a:xfrm>
          <a:off x="0" y="0"/>
          <a:ext cx="0" cy="0"/>
          <a:chOff x="0" y="0"/>
          <a:chExt cx="0" cy="0"/>
        </a:xfrm>
      </p:grpSpPr>
      <p:sp>
        <p:nvSpPr>
          <p:cNvPr id="160" name="Google Shape;160;p67"/>
          <p:cNvSpPr txBox="1">
            <a:spLocks noGrp="1"/>
          </p:cNvSpPr>
          <p:nvPr>
            <p:ph type="title"/>
          </p:nvPr>
        </p:nvSpPr>
        <p:spPr>
          <a:xfrm>
            <a:off x="472191" y="1165423"/>
            <a:ext cx="11235128" cy="4527156"/>
          </a:xfrm>
          <a:prstGeom prst="rect">
            <a:avLst/>
          </a:prstGeom>
          <a:noFill/>
          <a:ln>
            <a:noFill/>
          </a:ln>
        </p:spPr>
        <p:txBody>
          <a:bodyPr spcFirstLastPara="1" wrap="square" lIns="91425" tIns="45700" rIns="91425" bIns="45700" anchor="ctr" anchorCtr="0">
            <a:noAutofit/>
          </a:bodyPr>
          <a:lstStyle>
            <a:lvl1pPr lvl="0" algn="ctr">
              <a:lnSpc>
                <a:spcPct val="108974"/>
              </a:lnSpc>
              <a:spcBef>
                <a:spcPts val="0"/>
              </a:spcBef>
              <a:spcAft>
                <a:spcPts val="0"/>
              </a:spcAft>
              <a:buClr>
                <a:schemeClr val="accent2"/>
              </a:buClr>
              <a:buSzPts val="7800"/>
              <a:buFont typeface="Calibri"/>
              <a:buNone/>
              <a:defRPr sz="7800" b="0" i="0">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1" name="Google Shape;161;p67"/>
          <p:cNvCxnSpPr/>
          <p:nvPr/>
        </p:nvCxnSpPr>
        <p:spPr>
          <a:xfrm>
            <a:off x="472189" y="914400"/>
            <a:ext cx="11719811" cy="0"/>
          </a:xfrm>
          <a:prstGeom prst="straightConnector1">
            <a:avLst/>
          </a:prstGeom>
          <a:noFill/>
          <a:ln w="25400" cap="flat" cmpd="sng">
            <a:solidFill>
              <a:srgbClr val="F3FCF4"/>
            </a:solidFill>
            <a:prstDash val="solid"/>
            <a:miter lim="800000"/>
            <a:headEnd type="none" w="sm" len="sm"/>
            <a:tailEnd type="none" w="sm" len="sm"/>
          </a:ln>
        </p:spPr>
      </p:cxnSp>
      <p:cxnSp>
        <p:nvCxnSpPr>
          <p:cNvPr id="163" name="Google Shape;163;p67"/>
          <p:cNvCxnSpPr/>
          <p:nvPr/>
        </p:nvCxnSpPr>
        <p:spPr>
          <a:xfrm>
            <a:off x="472189" y="914400"/>
            <a:ext cx="11719811" cy="0"/>
          </a:xfrm>
          <a:prstGeom prst="straightConnector1">
            <a:avLst/>
          </a:prstGeom>
          <a:noFill/>
          <a:ln w="25400" cap="flat" cmpd="sng">
            <a:solidFill>
              <a:srgbClr val="F3FCF4"/>
            </a:solidFill>
            <a:prstDash val="solid"/>
            <a:miter lim="800000"/>
            <a:headEnd type="none" w="sm" len="sm"/>
            <a:tailEnd type="none" w="sm" len="sm"/>
          </a:ln>
        </p:spPr>
      </p:cxnSp>
      <p:sp>
        <p:nvSpPr>
          <p:cNvPr id="165" name="Google Shape;165;p67"/>
          <p:cNvSpPr/>
          <p:nvPr/>
        </p:nvSpPr>
        <p:spPr>
          <a:xfrm>
            <a:off x="4038600" y="6477001"/>
            <a:ext cx="4114800" cy="254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51"/>
              <a:buFont typeface="Arial"/>
              <a:buNone/>
            </a:pPr>
            <a:r>
              <a:rPr lang="en-US" sz="1051" b="0" i="0" u="none" strike="noStrike" cap="none">
                <a:solidFill>
                  <a:srgbClr val="7A7A7A"/>
                </a:solidFill>
                <a:latin typeface="Calibri"/>
                <a:ea typeface="Calibri"/>
                <a:cs typeface="Calibri"/>
                <a:sym typeface="Calibri"/>
              </a:rPr>
              <a:t>Copyright© AgilityHealth®  | Confidential &amp; Proprietary</a:t>
            </a:r>
            <a:endParaRPr sz="1400" b="0" i="0" u="none" strike="noStrike" cap="none">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0C087BD9-2804-A244-B6A3-8958B312B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0" y="129978"/>
            <a:ext cx="1977044" cy="556781"/>
          </a:xfrm>
          <a:prstGeom prst="rect">
            <a:avLst/>
          </a:prstGeom>
        </p:spPr>
      </p:pic>
    </p:spTree>
    <p:extLst>
      <p:ext uri="{BB962C8B-B14F-4D97-AF65-F5344CB8AC3E}">
        <p14:creationId xmlns:p14="http://schemas.microsoft.com/office/powerpoint/2010/main" val="3491915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1_Dark Grey Radar">
  <p:cSld name="1_Dark Grey Radar">
    <p:bg>
      <p:bgPr>
        <a:solidFill>
          <a:schemeClr val="lt1"/>
        </a:solidFill>
        <a:effectLst/>
      </p:bgPr>
    </p:bg>
    <p:spTree>
      <p:nvGrpSpPr>
        <p:cNvPr id="1" name="Shape 166"/>
        <p:cNvGrpSpPr/>
        <p:nvPr/>
      </p:nvGrpSpPr>
      <p:grpSpPr>
        <a:xfrm>
          <a:off x="0" y="0"/>
          <a:ext cx="0" cy="0"/>
          <a:chOff x="0" y="0"/>
          <a:chExt cx="0" cy="0"/>
        </a:xfrm>
      </p:grpSpPr>
      <p:sp>
        <p:nvSpPr>
          <p:cNvPr id="167" name="Google Shape;167;p68"/>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lnSpc>
                <a:spcPct val="100000"/>
              </a:lnSpc>
              <a:spcBef>
                <a:spcPts val="0"/>
              </a:spcBef>
              <a:spcAft>
                <a:spcPts val="0"/>
              </a:spcAft>
              <a:buClr>
                <a:schemeClr val="lt1"/>
              </a:buClr>
              <a:buSzPts val="1600"/>
              <a:buFont typeface="Calibri"/>
              <a:buNone/>
            </a:pPr>
            <a:endParaRPr sz="1600" b="0" i="0" u="none" strike="noStrike" cap="none">
              <a:solidFill>
                <a:srgbClr val="644CA0"/>
              </a:solidFill>
              <a:latin typeface="Calibri"/>
              <a:ea typeface="Calibri"/>
              <a:cs typeface="Calibri"/>
              <a:sym typeface="Calibri"/>
            </a:endParaRPr>
          </a:p>
        </p:txBody>
      </p:sp>
      <p:sp>
        <p:nvSpPr>
          <p:cNvPr id="168" name="Google Shape;168;p68"/>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accent5"/>
              </a:solidFill>
              <a:latin typeface="Calibri"/>
              <a:ea typeface="Calibri"/>
              <a:cs typeface="Calibri"/>
              <a:sym typeface="Calibri"/>
            </a:endParaRPr>
          </a:p>
        </p:txBody>
      </p:sp>
      <p:pic>
        <p:nvPicPr>
          <p:cNvPr id="170" name="Google Shape;170;p68"/>
          <p:cNvPicPr preferRelativeResize="0"/>
          <p:nvPr/>
        </p:nvPicPr>
        <p:blipFill rotWithShape="1">
          <a:blip r:embed="rId2" cstate="screen">
            <a:alphaModFix/>
            <a:extLst>
              <a:ext uri="{28A0092B-C50C-407E-A947-70E740481C1C}">
                <a14:useLocalDpi xmlns:a14="http://schemas.microsoft.com/office/drawing/2010/main"/>
              </a:ext>
            </a:extLst>
          </a:blip>
          <a:srcRect t="-1936" b="-4519"/>
          <a:stretch/>
        </p:blipFill>
        <p:spPr>
          <a:xfrm>
            <a:off x="0" y="-2979643"/>
            <a:ext cx="3160435" cy="6369579"/>
          </a:xfrm>
          <a:prstGeom prst="rect">
            <a:avLst/>
          </a:prstGeom>
          <a:noFill/>
          <a:ln>
            <a:noFill/>
          </a:ln>
        </p:spPr>
      </p:pic>
      <p:pic>
        <p:nvPicPr>
          <p:cNvPr id="172" name="Google Shape;172;p68"/>
          <p:cNvPicPr preferRelativeResize="0"/>
          <p:nvPr/>
        </p:nvPicPr>
        <p:blipFill rotWithShape="1">
          <a:blip r:embed="rId2" cstate="screen">
            <a:alphaModFix/>
            <a:extLst>
              <a:ext uri="{28A0092B-C50C-407E-A947-70E740481C1C}">
                <a14:useLocalDpi xmlns:a14="http://schemas.microsoft.com/office/drawing/2010/main"/>
              </a:ext>
            </a:extLst>
          </a:blip>
          <a:srcRect t="-1936" b="-4519"/>
          <a:stretch/>
        </p:blipFill>
        <p:spPr>
          <a:xfrm>
            <a:off x="0" y="-2979643"/>
            <a:ext cx="3160435" cy="6369579"/>
          </a:xfrm>
          <a:prstGeom prst="rect">
            <a:avLst/>
          </a:prstGeom>
          <a:noFill/>
          <a:ln>
            <a:noFill/>
          </a:ln>
        </p:spPr>
      </p:pic>
      <p:sp>
        <p:nvSpPr>
          <p:cNvPr id="173" name="Google Shape;173;p68"/>
          <p:cNvSpPr txBox="1">
            <a:spLocks noGrp="1"/>
          </p:cNvSpPr>
          <p:nvPr>
            <p:ph type="title"/>
          </p:nvPr>
        </p:nvSpPr>
        <p:spPr>
          <a:xfrm>
            <a:off x="2137600" y="2716800"/>
            <a:ext cx="9440100" cy="15201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SzPts val="4000"/>
              <a:buNone/>
              <a:defRPr sz="6000">
                <a:solidFill>
                  <a:schemeClr val="lt1"/>
                </a:solidFill>
              </a:defRPr>
            </a:lvl1pPr>
            <a:lvl2pPr lvl="1" algn="ctr">
              <a:lnSpc>
                <a:spcPct val="100000"/>
              </a:lnSpc>
              <a:spcBef>
                <a:spcPts val="0"/>
              </a:spcBef>
              <a:spcAft>
                <a:spcPts val="0"/>
              </a:spcAft>
              <a:buSzPts val="1400"/>
              <a:buNone/>
              <a:defRPr sz="6000"/>
            </a:lvl2pPr>
            <a:lvl3pPr lvl="2" algn="ctr">
              <a:lnSpc>
                <a:spcPct val="100000"/>
              </a:lnSpc>
              <a:spcBef>
                <a:spcPts val="0"/>
              </a:spcBef>
              <a:spcAft>
                <a:spcPts val="0"/>
              </a:spcAft>
              <a:buSzPts val="1400"/>
              <a:buNone/>
              <a:defRPr sz="6000"/>
            </a:lvl3pPr>
            <a:lvl4pPr lvl="3" algn="ctr">
              <a:lnSpc>
                <a:spcPct val="100000"/>
              </a:lnSpc>
              <a:spcBef>
                <a:spcPts val="0"/>
              </a:spcBef>
              <a:spcAft>
                <a:spcPts val="0"/>
              </a:spcAft>
              <a:buSzPts val="1400"/>
              <a:buNone/>
              <a:defRPr sz="6000"/>
            </a:lvl4pPr>
            <a:lvl5pPr lvl="4" algn="ctr">
              <a:lnSpc>
                <a:spcPct val="100000"/>
              </a:lnSpc>
              <a:spcBef>
                <a:spcPts val="0"/>
              </a:spcBef>
              <a:spcAft>
                <a:spcPts val="0"/>
              </a:spcAft>
              <a:buSzPts val="1400"/>
              <a:buNone/>
              <a:defRPr sz="6000"/>
            </a:lvl5pPr>
            <a:lvl6pPr lvl="5" algn="ctr">
              <a:lnSpc>
                <a:spcPct val="100000"/>
              </a:lnSpc>
              <a:spcBef>
                <a:spcPts val="0"/>
              </a:spcBef>
              <a:spcAft>
                <a:spcPts val="0"/>
              </a:spcAft>
              <a:buSzPts val="1400"/>
              <a:buNone/>
              <a:defRPr sz="6000"/>
            </a:lvl6pPr>
            <a:lvl7pPr lvl="6" algn="ctr">
              <a:lnSpc>
                <a:spcPct val="100000"/>
              </a:lnSpc>
              <a:spcBef>
                <a:spcPts val="0"/>
              </a:spcBef>
              <a:spcAft>
                <a:spcPts val="0"/>
              </a:spcAft>
              <a:buSzPts val="1400"/>
              <a:buNone/>
              <a:defRPr sz="6000"/>
            </a:lvl7pPr>
            <a:lvl8pPr lvl="7" algn="ctr">
              <a:lnSpc>
                <a:spcPct val="100000"/>
              </a:lnSpc>
              <a:spcBef>
                <a:spcPts val="0"/>
              </a:spcBef>
              <a:spcAft>
                <a:spcPts val="0"/>
              </a:spcAft>
              <a:buSzPts val="1400"/>
              <a:buNone/>
              <a:defRPr sz="6000"/>
            </a:lvl8pPr>
            <a:lvl9pPr lvl="8" algn="ctr">
              <a:lnSpc>
                <a:spcPct val="100000"/>
              </a:lnSpc>
              <a:spcBef>
                <a:spcPts val="0"/>
              </a:spcBef>
              <a:spcAft>
                <a:spcPts val="0"/>
              </a:spcAft>
              <a:buSzPts val="1400"/>
              <a:buNone/>
              <a:defRPr sz="6000"/>
            </a:lvl9pPr>
          </a:lstStyle>
          <a:p>
            <a:endParaRPr/>
          </a:p>
        </p:txBody>
      </p:sp>
      <p:sp>
        <p:nvSpPr>
          <p:cNvPr id="174" name="Google Shape;174;p68"/>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1"/>
              <a:buFont typeface="Arial"/>
              <a:buNone/>
            </a:pPr>
            <a:r>
              <a:rPr lang="en-US" sz="1051" b="0" i="0" u="none" strike="noStrike" cap="none">
                <a:solidFill>
                  <a:srgbClr val="7A7A7A"/>
                </a:solidFill>
                <a:latin typeface="Calibri"/>
                <a:ea typeface="Calibri"/>
                <a:cs typeface="Calibri"/>
                <a:sym typeface="Calibri"/>
              </a:rPr>
              <a:t>Copyright© AgilityHealth®  | Confidential &amp; Proprietary</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693DDB83-676C-084E-8EBA-1C0F5C557E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5599406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175"/>
        <p:cNvGrpSpPr/>
        <p:nvPr/>
      </p:nvGrpSpPr>
      <p:grpSpPr>
        <a:xfrm>
          <a:off x="0" y="0"/>
          <a:ext cx="0" cy="0"/>
          <a:chOff x="0" y="0"/>
          <a:chExt cx="0" cy="0"/>
        </a:xfrm>
      </p:grpSpPr>
      <p:sp>
        <p:nvSpPr>
          <p:cNvPr id="178" name="Google Shape;178;p69"/>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1"/>
              <a:buFont typeface="Arial"/>
              <a:buNone/>
            </a:pPr>
            <a:r>
              <a:rPr lang="en-US" sz="1051" b="0" i="0" u="none" strike="noStrike" cap="none">
                <a:solidFill>
                  <a:srgbClr val="7A7A7A"/>
                </a:solidFill>
                <a:latin typeface="Calibri"/>
                <a:ea typeface="Calibri"/>
                <a:cs typeface="Calibri"/>
                <a:sym typeface="Calibri"/>
              </a:rPr>
              <a:t>Copyright© AgilityHealth®  | Confidential &amp; Proprietary</a:t>
            </a:r>
            <a:endParaRPr sz="1400" b="0" i="0" u="none" strike="noStrike" cap="none">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1A684538-9ABF-874E-8253-060BC3997D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6573805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lt1"/>
        </a:solidFill>
        <a:effectLst/>
      </p:bgPr>
    </p:bg>
    <p:spTree>
      <p:nvGrpSpPr>
        <p:cNvPr id="1" name="Shape 179"/>
        <p:cNvGrpSpPr/>
        <p:nvPr/>
      </p:nvGrpSpPr>
      <p:grpSpPr>
        <a:xfrm>
          <a:off x="0" y="0"/>
          <a:ext cx="0" cy="0"/>
          <a:chOff x="0" y="0"/>
          <a:chExt cx="0" cy="0"/>
        </a:xfrm>
      </p:grpSpPr>
    </p:spTree>
    <p:extLst>
      <p:ext uri="{BB962C8B-B14F-4D97-AF65-F5344CB8AC3E}">
        <p14:creationId xmlns:p14="http://schemas.microsoft.com/office/powerpoint/2010/main" val="3365718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Title Slide - Op 1 2">
  <p:cSld name="Title Slide - Op 1 2">
    <p:spTree>
      <p:nvGrpSpPr>
        <p:cNvPr id="1" name="Shape 180"/>
        <p:cNvGrpSpPr/>
        <p:nvPr/>
      </p:nvGrpSpPr>
      <p:grpSpPr>
        <a:xfrm>
          <a:off x="0" y="0"/>
          <a:ext cx="0" cy="0"/>
          <a:chOff x="0" y="0"/>
          <a:chExt cx="0" cy="0"/>
        </a:xfrm>
      </p:grpSpPr>
      <p:pic>
        <p:nvPicPr>
          <p:cNvPr id="181" name="Google Shape;181;p71"/>
          <p:cNvPicPr preferRelativeResize="0"/>
          <p:nvPr/>
        </p:nvPicPr>
        <p:blipFill rotWithShape="1">
          <a:blip r:embed="rId2">
            <a:alphaModFix amt="78000"/>
          </a:blip>
          <a:srcRect/>
          <a:stretch/>
        </p:blipFill>
        <p:spPr>
          <a:xfrm>
            <a:off x="-43529" y="0"/>
            <a:ext cx="12235528" cy="6858002"/>
          </a:xfrm>
          <a:prstGeom prst="rect">
            <a:avLst/>
          </a:prstGeom>
          <a:noFill/>
          <a:ln>
            <a:noFill/>
          </a:ln>
        </p:spPr>
      </p:pic>
      <p:sp>
        <p:nvSpPr>
          <p:cNvPr id="182" name="Google Shape;182;p71"/>
          <p:cNvSpPr/>
          <p:nvPr/>
        </p:nvSpPr>
        <p:spPr>
          <a:xfrm>
            <a:off x="1" y="4504554"/>
            <a:ext cx="12189001"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71"/>
          <p:cNvSpPr txBox="1">
            <a:spLocks noGrp="1"/>
          </p:cNvSpPr>
          <p:nvPr>
            <p:ph type="body" idx="1"/>
          </p:nvPr>
        </p:nvSpPr>
        <p:spPr>
          <a:xfrm>
            <a:off x="2286001" y="4869873"/>
            <a:ext cx="9903000" cy="9213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4400"/>
              <a:buNone/>
              <a:defRPr sz="4400" b="0" i="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5" name="Google Shape;185;p71"/>
          <p:cNvGrpSpPr/>
          <p:nvPr/>
        </p:nvGrpSpPr>
        <p:grpSpPr>
          <a:xfrm>
            <a:off x="3480018" y="639861"/>
            <a:ext cx="9210263" cy="1461918"/>
            <a:chOff x="4795019" y="1205061"/>
            <a:chExt cx="9210263" cy="1461918"/>
          </a:xfrm>
        </p:grpSpPr>
        <p:sp>
          <p:nvSpPr>
            <p:cNvPr id="186" name="Google Shape;186;p71"/>
            <p:cNvSpPr txBox="1"/>
            <p:nvPr/>
          </p:nvSpPr>
          <p:spPr>
            <a:xfrm>
              <a:off x="4795019" y="1601159"/>
              <a:ext cx="995684"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b="0" i="0" u="none" strike="noStrike" cap="none" dirty="0">
                  <a:solidFill>
                    <a:srgbClr val="58595B"/>
                  </a:solidFill>
                  <a:latin typeface="Calibri"/>
                  <a:ea typeface="Calibri"/>
                  <a:cs typeface="Calibri"/>
                  <a:sym typeface="Calibri"/>
                </a:rPr>
                <a:t>The</a:t>
              </a:r>
              <a:endParaRPr sz="1400" b="0" i="0" u="none" strike="noStrike" cap="none" dirty="0">
                <a:solidFill>
                  <a:srgbClr val="000000"/>
                </a:solidFill>
                <a:latin typeface="Arial"/>
                <a:ea typeface="Arial"/>
                <a:cs typeface="Arial"/>
                <a:sym typeface="Arial"/>
              </a:endParaRPr>
            </a:p>
          </p:txBody>
        </p:sp>
        <p:sp>
          <p:nvSpPr>
            <p:cNvPr id="187" name="Google Shape;187;p71"/>
            <p:cNvSpPr txBox="1"/>
            <p:nvPr/>
          </p:nvSpPr>
          <p:spPr>
            <a:xfrm>
              <a:off x="5653582" y="1205061"/>
              <a:ext cx="83517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200" b="1" i="0" u="none" strike="noStrike" cap="none">
                  <a:solidFill>
                    <a:srgbClr val="58595B"/>
                  </a:solidFill>
                  <a:latin typeface="Arial"/>
                  <a:ea typeface="Arial"/>
                  <a:cs typeface="Arial"/>
                  <a:sym typeface="Arial"/>
                </a:rPr>
                <a:t>world’s leading</a:t>
              </a:r>
              <a:endParaRPr sz="1400" b="0" i="0" u="none" strike="noStrike" cap="none">
                <a:solidFill>
                  <a:srgbClr val="000000"/>
                </a:solidFill>
                <a:latin typeface="Arial"/>
                <a:ea typeface="Arial"/>
                <a:cs typeface="Arial"/>
                <a:sym typeface="Arial"/>
              </a:endParaRPr>
            </a:p>
          </p:txBody>
        </p:sp>
        <p:sp>
          <p:nvSpPr>
            <p:cNvPr id="188" name="Google Shape;188;p71"/>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b="0" i="0" u="none" strike="noStrike" cap="none">
                  <a:solidFill>
                    <a:srgbClr val="58595B"/>
                  </a:solidFill>
                  <a:latin typeface="Arial"/>
                  <a:ea typeface="Arial"/>
                  <a:cs typeface="Arial"/>
                  <a:sym typeface="Arial"/>
                </a:rPr>
                <a:t>Agile measurement &amp; growth platform</a:t>
              </a:r>
              <a:endParaRPr sz="1400" b="0" i="0" u="none" strike="noStrike" cap="none">
                <a:solidFill>
                  <a:srgbClr val="000000"/>
                </a:solidFill>
                <a:latin typeface="Arial"/>
                <a:ea typeface="Arial"/>
                <a:cs typeface="Arial"/>
                <a:sym typeface="Arial"/>
              </a:endParaRPr>
            </a:p>
          </p:txBody>
        </p:sp>
      </p:grpSp>
      <p:pic>
        <p:nvPicPr>
          <p:cNvPr id="189" name="Google Shape;189;p71"/>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11" name="Picture 10">
            <a:extLst>
              <a:ext uri="{FF2B5EF4-FFF2-40B4-BE49-F238E27FC236}">
                <a16:creationId xmlns:a16="http://schemas.microsoft.com/office/drawing/2014/main" id="{1D0F47F5-65BC-0641-B77E-A63454A0E8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6851" y="2553866"/>
            <a:ext cx="5321300" cy="1498600"/>
          </a:xfrm>
          <a:prstGeom prst="rect">
            <a:avLst/>
          </a:prstGeom>
        </p:spPr>
      </p:pic>
    </p:spTree>
    <p:extLst>
      <p:ext uri="{BB962C8B-B14F-4D97-AF65-F5344CB8AC3E}">
        <p14:creationId xmlns:p14="http://schemas.microsoft.com/office/powerpoint/2010/main" val="3523492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Light Grey Radar">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CC94BB-D688-0947-8012-050CE7C55197}"/>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p:spPr>
      </p:pic>
      <p:sp>
        <p:nvSpPr>
          <p:cNvPr id="11" name="Rectangle 10">
            <a:extLst>
              <a:ext uri="{FF2B5EF4-FFF2-40B4-BE49-F238E27FC236}">
                <a16:creationId xmlns:a16="http://schemas.microsoft.com/office/drawing/2014/main" id="{A9C39936-2CCF-CA4F-85AE-E542AD107420}"/>
              </a:ext>
            </a:extLst>
          </p:cNvPr>
          <p:cNvSpPr/>
          <p:nvPr userDrawn="1"/>
        </p:nvSpPr>
        <p:spPr>
          <a:xfrm>
            <a:off x="381000" y="6451684"/>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sp>
        <p:nvSpPr>
          <p:cNvPr id="12" name="Text Placeholder 7">
            <a:extLst>
              <a:ext uri="{FF2B5EF4-FFF2-40B4-BE49-F238E27FC236}">
                <a16:creationId xmlns:a16="http://schemas.microsoft.com/office/drawing/2014/main" id="{2CDF9EC3-5784-7B46-98BA-CD7F0FE7256A}"/>
              </a:ext>
            </a:extLst>
          </p:cNvPr>
          <p:cNvSpPr>
            <a:spLocks noGrp="1"/>
          </p:cNvSpPr>
          <p:nvPr>
            <p:ph type="body" sz="quarter" idx="10" hasCustomPrompt="1"/>
          </p:nvPr>
        </p:nvSpPr>
        <p:spPr>
          <a:xfrm>
            <a:off x="3160435" y="2827017"/>
            <a:ext cx="8686800" cy="921329"/>
          </a:xfrm>
        </p:spPr>
        <p:txBody>
          <a:bodyPr>
            <a:noAutofit/>
          </a:bodyPr>
          <a:lstStyle>
            <a:lvl1pPr marL="0" indent="0" algn="ctr">
              <a:buNone/>
              <a:defRPr sz="6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section title</a:t>
            </a:r>
          </a:p>
        </p:txBody>
      </p:sp>
      <p:pic>
        <p:nvPicPr>
          <p:cNvPr id="14" name="Picture 13">
            <a:extLst>
              <a:ext uri="{FF2B5EF4-FFF2-40B4-BE49-F238E27FC236}">
                <a16:creationId xmlns:a16="http://schemas.microsoft.com/office/drawing/2014/main" id="{B9D44315-94DA-DC44-85CA-22C4F7ABF9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36" b="-4521"/>
          <a:stretch/>
        </p:blipFill>
        <p:spPr>
          <a:xfrm>
            <a:off x="0" y="255833"/>
            <a:ext cx="3160435" cy="6369579"/>
          </a:xfrm>
          <a:prstGeom prst="rect">
            <a:avLst/>
          </a:prstGeom>
        </p:spPr>
      </p:pic>
      <p:pic>
        <p:nvPicPr>
          <p:cNvPr id="7" name="Picture 6">
            <a:extLst>
              <a:ext uri="{FF2B5EF4-FFF2-40B4-BE49-F238E27FC236}">
                <a16:creationId xmlns:a16="http://schemas.microsoft.com/office/drawing/2014/main" id="{38FC32B2-7364-2744-B4D4-FD6170AB4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60931792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Dark Grey Radar">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auto">
          <a:xfrm rot="16200000">
            <a:off x="3546347" y="-2767587"/>
            <a:ext cx="5099304" cy="12192000"/>
          </a:xfrm>
          <a:prstGeom prst="rect">
            <a:avLst/>
          </a:prstGeom>
          <a:solidFill>
            <a:srgbClr val="58595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vert="horz" wrap="none" lIns="121920" tIns="60960" rIns="121920" bIns="60960" numCol="1" rtlCol="0" anchor="ctr" anchorCtr="1"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44CA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5D926E9-9093-154F-8F82-8F962D8DFBDF}"/>
              </a:ext>
            </a:extLst>
          </p:cNvPr>
          <p:cNvSpPr/>
          <p:nvPr userDrawn="1"/>
        </p:nvSpPr>
        <p:spPr>
          <a:xfrm>
            <a:off x="381000" y="6451684"/>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sp>
        <p:nvSpPr>
          <p:cNvPr id="11" name="Text Placeholder 7">
            <a:extLst>
              <a:ext uri="{FF2B5EF4-FFF2-40B4-BE49-F238E27FC236}">
                <a16:creationId xmlns:a16="http://schemas.microsoft.com/office/drawing/2014/main" id="{6598D3B2-FE07-9C49-BE4F-C775FBEBD235}"/>
              </a:ext>
            </a:extLst>
          </p:cNvPr>
          <p:cNvSpPr>
            <a:spLocks noGrp="1"/>
          </p:cNvSpPr>
          <p:nvPr>
            <p:ph type="body" sz="quarter" idx="10" hasCustomPrompt="1"/>
          </p:nvPr>
        </p:nvSpPr>
        <p:spPr>
          <a:xfrm>
            <a:off x="1752599" y="3063318"/>
            <a:ext cx="8686800" cy="921329"/>
          </a:xfrm>
        </p:spPr>
        <p:txBody>
          <a:bodyPr>
            <a:noAutofit/>
          </a:bodyPr>
          <a:lstStyle>
            <a:lvl1pPr marL="0" indent="0" algn="ctr">
              <a:buNone/>
              <a:defRPr sz="6000" b="0" i="0" baseline="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section title</a:t>
            </a:r>
          </a:p>
        </p:txBody>
      </p:sp>
      <p:pic>
        <p:nvPicPr>
          <p:cNvPr id="12" name="Picture 11">
            <a:extLst>
              <a:ext uri="{FF2B5EF4-FFF2-40B4-BE49-F238E27FC236}">
                <a16:creationId xmlns:a16="http://schemas.microsoft.com/office/drawing/2014/main" id="{56EC63CE-1876-3B4C-A940-8F0E9BC3C2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36" b="-4521"/>
          <a:stretch/>
        </p:blipFill>
        <p:spPr>
          <a:xfrm>
            <a:off x="0" y="-2979643"/>
            <a:ext cx="3160435" cy="6369579"/>
          </a:xfrm>
          <a:prstGeom prst="rect">
            <a:avLst/>
          </a:prstGeom>
        </p:spPr>
      </p:pic>
      <p:pic>
        <p:nvPicPr>
          <p:cNvPr id="7" name="Picture 6">
            <a:extLst>
              <a:ext uri="{FF2B5EF4-FFF2-40B4-BE49-F238E27FC236}">
                <a16:creationId xmlns:a16="http://schemas.microsoft.com/office/drawing/2014/main" id="{A65C3303-F1D7-2141-BDE5-C25F46C897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411855100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310C49-F56E-6748-AB2E-0ED443C8CE30}"/>
              </a:ext>
            </a:extLst>
          </p:cNvPr>
          <p:cNvSpPr/>
          <p:nvPr userDrawn="1"/>
        </p:nvSpPr>
        <p:spPr>
          <a:xfrm>
            <a:off x="381000" y="6400800"/>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pic>
        <p:nvPicPr>
          <p:cNvPr id="4" name="Picture 3">
            <a:extLst>
              <a:ext uri="{FF2B5EF4-FFF2-40B4-BE49-F238E27FC236}">
                <a16:creationId xmlns:a16="http://schemas.microsoft.com/office/drawing/2014/main" id="{D09C584B-BB57-6A43-8CD6-C5EEABB385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77883781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04192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7" name="Text Placeholder 2"/>
          <p:cNvSpPr>
            <a:spLocks noGrp="1"/>
          </p:cNvSpPr>
          <p:nvPr>
            <p:ph idx="1"/>
          </p:nvPr>
        </p:nvSpPr>
        <p:spPr>
          <a:xfrm>
            <a:off x="472190" y="1408175"/>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308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2190" y="250250"/>
            <a:ext cx="11235128" cy="64008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50074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091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2191" y="250250"/>
            <a:ext cx="11235128" cy="64008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256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Op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D1477E-52BE-154C-A6F4-ACE2D838DE03}"/>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p:spPr>
      </p:pic>
      <p:sp>
        <p:nvSpPr>
          <p:cNvPr id="6" name="Rectangle 5"/>
          <p:cNvSpPr/>
          <p:nvPr userDrawn="1"/>
        </p:nvSpPr>
        <p:spPr>
          <a:xfrm>
            <a:off x="-20290" y="3673456"/>
            <a:ext cx="12189052" cy="1971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xt Placeholder 7"/>
          <p:cNvSpPr>
            <a:spLocks noGrp="1"/>
          </p:cNvSpPr>
          <p:nvPr>
            <p:ph type="body" sz="quarter" idx="10"/>
          </p:nvPr>
        </p:nvSpPr>
        <p:spPr>
          <a:xfrm>
            <a:off x="-43530" y="4198349"/>
            <a:ext cx="12189052" cy="921329"/>
          </a:xfrm>
        </p:spPr>
        <p:txBody>
          <a:bodyPr>
            <a:noAutofit/>
          </a:bodyPr>
          <a:lstStyle>
            <a:lvl1pPr marL="0" indent="0" algn="ctr">
              <a:buNone/>
              <a:defRPr sz="48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grpSp>
        <p:nvGrpSpPr>
          <p:cNvPr id="7" name="Group 6">
            <a:extLst>
              <a:ext uri="{FF2B5EF4-FFF2-40B4-BE49-F238E27FC236}">
                <a16:creationId xmlns:a16="http://schemas.microsoft.com/office/drawing/2014/main" id="{B1A3261B-DA5D-FF44-90F4-AA102B2538FE}"/>
              </a:ext>
            </a:extLst>
          </p:cNvPr>
          <p:cNvGrpSpPr/>
          <p:nvPr userDrawn="1"/>
        </p:nvGrpSpPr>
        <p:grpSpPr>
          <a:xfrm>
            <a:off x="3200402" y="1646776"/>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1" normalizeH="0" baseline="0" noProof="0" dirty="0">
                  <a:ln>
                    <a:noFill/>
                  </a:ln>
                  <a:solidFill>
                    <a:srgbClr val="58595B"/>
                  </a:solidFill>
                  <a:effectLst/>
                  <a:uLnTx/>
                  <a:uFillTx/>
                  <a:latin typeface="Calibri Light" panose="020F0302020204030204"/>
                  <a:ea typeface="+mn-ea"/>
                  <a:cs typeface="+mn-cs"/>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Agile measurement &amp; growth platform</a:t>
              </a:r>
            </a:p>
          </p:txBody>
        </p:sp>
      </p:gr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52600" y="1888886"/>
            <a:ext cx="1310291" cy="1393220"/>
          </a:xfrm>
          <a:prstGeom prst="rect">
            <a:avLst/>
          </a:prstGeom>
        </p:spPr>
      </p:pic>
      <p:pic>
        <p:nvPicPr>
          <p:cNvPr id="15" name="Picture 14">
            <a:extLst>
              <a:ext uri="{FF2B5EF4-FFF2-40B4-BE49-F238E27FC236}">
                <a16:creationId xmlns:a16="http://schemas.microsoft.com/office/drawing/2014/main" id="{BEB65E55-133D-B843-9B34-DB2A004B29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1101270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Op 1">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p:spPr>
      </p:pic>
      <p:sp>
        <p:nvSpPr>
          <p:cNvPr id="6" name="Rectangle 5"/>
          <p:cNvSpPr/>
          <p:nvPr userDrawn="1"/>
        </p:nvSpPr>
        <p:spPr>
          <a:xfrm>
            <a:off x="1" y="4504554"/>
            <a:ext cx="12189052" cy="1667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p:cNvSpPr>
            <a:spLocks noGrp="1"/>
          </p:cNvSpPr>
          <p:nvPr>
            <p:ph type="body" sz="quarter" idx="10"/>
          </p:nvPr>
        </p:nvSpPr>
        <p:spPr>
          <a:xfrm>
            <a:off x="2286001" y="4869873"/>
            <a:ext cx="9903052" cy="921329"/>
          </a:xfrm>
        </p:spPr>
        <p:txBody>
          <a:bodyPr>
            <a:noAutofit/>
          </a:bodyPr>
          <a:lstStyle>
            <a:lvl1pPr marL="0" indent="0" algn="ctr">
              <a:buNone/>
              <a:defRPr sz="44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grpSp>
        <p:nvGrpSpPr>
          <p:cNvPr id="7" name="Group 6">
            <a:extLst>
              <a:ext uri="{FF2B5EF4-FFF2-40B4-BE49-F238E27FC236}">
                <a16:creationId xmlns:a16="http://schemas.microsoft.com/office/drawing/2014/main" id="{B1A3261B-DA5D-FF44-90F4-AA102B2538FE}"/>
              </a:ext>
            </a:extLst>
          </p:cNvPr>
          <p:cNvGrpSpPr/>
          <p:nvPr userDrawn="1"/>
        </p:nvGrpSpPr>
        <p:grpSpPr>
          <a:xfrm>
            <a:off x="3581402" y="639862"/>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r>
                <a:rPr lang="en-US" sz="4000" spc="-151" dirty="0">
                  <a:latin typeface="+mj-lt"/>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r>
                <a:rPr lang="en-US" sz="7200" b="1" spc="-151" dirty="0">
                  <a:latin typeface="Arial" panose="020B0604020202020204" pitchFamily="34" charset="0"/>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Agile measurement &amp; growth platform</a:t>
              </a:r>
            </a:p>
          </p:txBody>
        </p:sp>
      </p:grpSp>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t="-1936" b="-4521"/>
          <a:stretch/>
        </p:blipFill>
        <p:spPr>
          <a:xfrm>
            <a:off x="0" y="1"/>
            <a:ext cx="3160435" cy="6369579"/>
          </a:xfrm>
          <a:prstGeom prst="rect">
            <a:avLst/>
          </a:prstGeom>
        </p:spPr>
      </p:pic>
      <p:pic>
        <p:nvPicPr>
          <p:cNvPr id="11" name="Picture 10">
            <a:extLst>
              <a:ext uri="{FF2B5EF4-FFF2-40B4-BE49-F238E27FC236}">
                <a16:creationId xmlns:a16="http://schemas.microsoft.com/office/drawing/2014/main" id="{13F10A6C-77FF-984B-8B06-2144BDD472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6877" y="2553877"/>
            <a:ext cx="5321300" cy="1498600"/>
          </a:xfrm>
          <a:prstGeom prst="rect">
            <a:avLst/>
          </a:prstGeom>
        </p:spPr>
      </p:pic>
    </p:spTree>
    <p:extLst>
      <p:ext uri="{BB962C8B-B14F-4D97-AF65-F5344CB8AC3E}">
        <p14:creationId xmlns:p14="http://schemas.microsoft.com/office/powerpoint/2010/main" val="792455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 Op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D1477E-52BE-154C-A6F4-ACE2D838DE03}"/>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p:spPr>
      </p:pic>
      <p:sp>
        <p:nvSpPr>
          <p:cNvPr id="6" name="Rectangle 5"/>
          <p:cNvSpPr/>
          <p:nvPr userDrawn="1"/>
        </p:nvSpPr>
        <p:spPr>
          <a:xfrm>
            <a:off x="-20290" y="3673456"/>
            <a:ext cx="12189052" cy="1971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p:cNvSpPr>
            <a:spLocks noGrp="1"/>
          </p:cNvSpPr>
          <p:nvPr>
            <p:ph type="body" sz="quarter" idx="10"/>
          </p:nvPr>
        </p:nvSpPr>
        <p:spPr>
          <a:xfrm>
            <a:off x="-43530" y="4198349"/>
            <a:ext cx="12189052" cy="921329"/>
          </a:xfrm>
        </p:spPr>
        <p:txBody>
          <a:bodyPr>
            <a:noAutofit/>
          </a:bodyPr>
          <a:lstStyle>
            <a:lvl1pPr marL="0" indent="0" algn="ctr">
              <a:buNone/>
              <a:defRPr sz="48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grpSp>
        <p:nvGrpSpPr>
          <p:cNvPr id="7" name="Group 6">
            <a:extLst>
              <a:ext uri="{FF2B5EF4-FFF2-40B4-BE49-F238E27FC236}">
                <a16:creationId xmlns:a16="http://schemas.microsoft.com/office/drawing/2014/main" id="{B1A3261B-DA5D-FF44-90F4-AA102B2538FE}"/>
              </a:ext>
            </a:extLst>
          </p:cNvPr>
          <p:cNvGrpSpPr/>
          <p:nvPr userDrawn="1"/>
        </p:nvGrpSpPr>
        <p:grpSpPr>
          <a:xfrm>
            <a:off x="3200402" y="1646776"/>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r>
                <a:rPr lang="en-US" sz="4000" spc="-151" dirty="0">
                  <a:latin typeface="+mj-lt"/>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r>
                <a:rPr lang="en-US" sz="7200" b="1" spc="-151" dirty="0">
                  <a:latin typeface="Arial" panose="020B0604020202020204" pitchFamily="34" charset="0"/>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Agile measurement &amp; growth platform</a:t>
              </a:r>
            </a:p>
          </p:txBody>
        </p:sp>
      </p:gr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52600" y="1888886"/>
            <a:ext cx="1310291" cy="1393220"/>
          </a:xfrm>
          <a:prstGeom prst="rect">
            <a:avLst/>
          </a:prstGeom>
        </p:spPr>
      </p:pic>
      <p:pic>
        <p:nvPicPr>
          <p:cNvPr id="15" name="Picture 14">
            <a:extLst>
              <a:ext uri="{FF2B5EF4-FFF2-40B4-BE49-F238E27FC236}">
                <a16:creationId xmlns:a16="http://schemas.microsoft.com/office/drawing/2014/main" id="{B686085C-5683-CA44-B188-0C01D52BE2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53034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 Op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95C659-BBEA-9541-BF61-7287FB838ED4}"/>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p:spPr>
      </p:pic>
      <p:grpSp>
        <p:nvGrpSpPr>
          <p:cNvPr id="7" name="Group 6">
            <a:extLst>
              <a:ext uri="{FF2B5EF4-FFF2-40B4-BE49-F238E27FC236}">
                <a16:creationId xmlns:a16="http://schemas.microsoft.com/office/drawing/2014/main" id="{B1A3261B-DA5D-FF44-90F4-AA102B2538FE}"/>
              </a:ext>
            </a:extLst>
          </p:cNvPr>
          <p:cNvGrpSpPr/>
          <p:nvPr userDrawn="1"/>
        </p:nvGrpSpPr>
        <p:grpSpPr>
          <a:xfrm>
            <a:off x="2895602" y="1869872"/>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r>
                <a:rPr lang="en-US" sz="4000" spc="-151" dirty="0">
                  <a:latin typeface="+mj-lt"/>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r>
                <a:rPr lang="en-US" sz="7200" b="1" spc="-151" dirty="0">
                  <a:latin typeface="Arial" panose="020B0604020202020204" pitchFamily="34" charset="0"/>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Agile measurement &amp; growth platform</a:t>
              </a:r>
            </a:p>
          </p:txBody>
        </p:sp>
      </p:gr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800" y="2111981"/>
            <a:ext cx="1310291" cy="1393220"/>
          </a:xfrm>
          <a:prstGeom prst="rect">
            <a:avLst/>
          </a:prstGeom>
        </p:spPr>
      </p:pic>
      <p:sp>
        <p:nvSpPr>
          <p:cNvPr id="15" name="Text Placeholder 7">
            <a:extLst>
              <a:ext uri="{FF2B5EF4-FFF2-40B4-BE49-F238E27FC236}">
                <a16:creationId xmlns:a16="http://schemas.microsoft.com/office/drawing/2014/main" id="{44DFFB36-F9CD-CD45-B053-71DF3926E1F5}"/>
              </a:ext>
            </a:extLst>
          </p:cNvPr>
          <p:cNvSpPr>
            <a:spLocks noGrp="1"/>
          </p:cNvSpPr>
          <p:nvPr>
            <p:ph type="body" sz="quarter" idx="10"/>
          </p:nvPr>
        </p:nvSpPr>
        <p:spPr>
          <a:xfrm>
            <a:off x="457200" y="5478444"/>
            <a:ext cx="8686800" cy="921329"/>
          </a:xfrm>
        </p:spPr>
        <p:txBody>
          <a:bodyPr>
            <a:noAutofit/>
          </a:bodyPr>
          <a:lstStyle>
            <a:lvl1pPr marL="0" indent="0" algn="l">
              <a:buNone/>
              <a:defRPr sz="4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C77CAD45-5A3B-4040-AF10-5F04AE6CB74D}"/>
              </a:ext>
            </a:extLst>
          </p:cNvPr>
          <p:cNvCxnSpPr>
            <a:cxnSpLocks/>
          </p:cNvCxnSpPr>
          <p:nvPr userDrawn="1"/>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E077BD6-A116-6C4B-83FD-9E1E5BD4AC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203258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Op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95C659-BBEA-9541-BF61-7287FB838ED4}"/>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p:spPr>
      </p:pic>
      <p:sp>
        <p:nvSpPr>
          <p:cNvPr id="13" name="TextBox 12">
            <a:extLst>
              <a:ext uri="{FF2B5EF4-FFF2-40B4-BE49-F238E27FC236}">
                <a16:creationId xmlns:a16="http://schemas.microsoft.com/office/drawing/2014/main" id="{69954802-7799-AA44-BC86-08F4770E896E}"/>
              </a:ext>
            </a:extLst>
          </p:cNvPr>
          <p:cNvSpPr txBox="1"/>
          <p:nvPr userDrawn="1"/>
        </p:nvSpPr>
        <p:spPr>
          <a:xfrm>
            <a:off x="2362201" y="1730655"/>
            <a:ext cx="8351740" cy="1569660"/>
          </a:xfrm>
          <a:prstGeom prst="rect">
            <a:avLst/>
          </a:prstGeom>
          <a:noFill/>
        </p:spPr>
        <p:txBody>
          <a:bodyPr wrap="square" rtlCol="0">
            <a:spAutoFit/>
          </a:bodyPr>
          <a:lstStyle/>
          <a:p>
            <a:pPr algn="ctr"/>
            <a:r>
              <a:rPr lang="en-US" sz="4800" b="1" spc="-151" dirty="0">
                <a:latin typeface="Arial" panose="020B0604020202020204" pitchFamily="34" charset="0"/>
                <a:cs typeface="Arial" panose="020B0604020202020204" pitchFamily="34" charset="0"/>
              </a:rPr>
              <a:t>Accelerating Your Enterprise Business Agility Journey</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2895601" y="3300314"/>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through strategy and measuring what matters</a:t>
            </a:r>
          </a:p>
        </p:txBody>
      </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2397" y="1818875"/>
            <a:ext cx="1310291" cy="1393220"/>
          </a:xfrm>
          <a:prstGeom prst="rect">
            <a:avLst/>
          </a:prstGeom>
        </p:spPr>
      </p:pic>
      <p:sp>
        <p:nvSpPr>
          <p:cNvPr id="10" name="Text Placeholder 7">
            <a:extLst>
              <a:ext uri="{FF2B5EF4-FFF2-40B4-BE49-F238E27FC236}">
                <a16:creationId xmlns:a16="http://schemas.microsoft.com/office/drawing/2014/main" id="{64F25599-1872-BC4E-9C07-8C841B7F9195}"/>
              </a:ext>
            </a:extLst>
          </p:cNvPr>
          <p:cNvSpPr>
            <a:spLocks noGrp="1"/>
          </p:cNvSpPr>
          <p:nvPr>
            <p:ph type="body" sz="quarter" idx="10"/>
          </p:nvPr>
        </p:nvSpPr>
        <p:spPr>
          <a:xfrm>
            <a:off x="457200" y="5478444"/>
            <a:ext cx="8686800" cy="921329"/>
          </a:xfrm>
        </p:spPr>
        <p:txBody>
          <a:bodyPr>
            <a:noAutofit/>
          </a:bodyPr>
          <a:lstStyle>
            <a:lvl1pPr marL="0" indent="0" algn="l">
              <a:buNone/>
              <a:defRPr sz="4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C6E57875-8662-024B-A1D9-584AEE66A426}"/>
              </a:ext>
            </a:extLst>
          </p:cNvPr>
          <p:cNvCxnSpPr>
            <a:cxnSpLocks/>
          </p:cNvCxnSpPr>
          <p:nvPr userDrawn="1"/>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D468A655-3415-7D43-B0B6-58E73BB625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106662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solidFill>
                  <a:schemeClr val="tx1"/>
                </a:solidFill>
              </a:defRPr>
            </a:lvl1pPr>
          </a:lstStyle>
          <a:p>
            <a:r>
              <a:rPr lang="en-US" dirty="0"/>
              <a:t>Click to edit Master title style</a:t>
            </a:r>
          </a:p>
        </p:txBody>
      </p:sp>
      <p:sp>
        <p:nvSpPr>
          <p:cNvPr id="7" name="Text Placeholder 2"/>
          <p:cNvSpPr>
            <a:spLocks noGrp="1"/>
          </p:cNvSpPr>
          <p:nvPr>
            <p:ph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Calibri Regular"/>
              </a:defRPr>
            </a:lvl1pPr>
            <a:lvl2pPr>
              <a:defRPr b="0" i="0">
                <a:latin typeface="Calibri Regular"/>
              </a:defRPr>
            </a:lvl2pPr>
            <a:lvl3pPr>
              <a:defRPr b="0" i="0">
                <a:latin typeface="Calibri Regular"/>
              </a:defRPr>
            </a:lvl3pPr>
            <a:lvl4pPr>
              <a:defRPr b="0" i="0">
                <a:latin typeface="Calibri Regular"/>
              </a:defRPr>
            </a:lvl4pPr>
            <a:lvl5pPr>
              <a:defRPr b="0" i="0">
                <a:latin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354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37440"/>
            <a:ext cx="54102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77000" y="1837440"/>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0403BAB-DA71-5445-80D4-9E4C5BE63229}"/>
              </a:ext>
            </a:extLst>
          </p:cNvPr>
          <p:cNvSpPr>
            <a:spLocks noGrp="1"/>
          </p:cNvSpPr>
          <p:nvPr>
            <p:ph type="title"/>
          </p:nvPr>
        </p:nvSpPr>
        <p:spPr>
          <a:xfrm>
            <a:off x="472191" y="250249"/>
            <a:ext cx="11235128" cy="640080"/>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742746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FF8A-ABDB-D148-AAE4-55A85750A42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45405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 Logo Top Righ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C39936-2CCF-CA4F-85AE-E542AD107420}"/>
              </a:ext>
            </a:extLst>
          </p:cNvPr>
          <p:cNvSpPr/>
          <p:nvPr userDrawn="1"/>
        </p:nvSpPr>
        <p:spPr>
          <a:xfrm>
            <a:off x="381000" y="6400800"/>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AgilityHealth® | Confidential &amp; Proprietary</a:t>
            </a:r>
          </a:p>
        </p:txBody>
      </p:sp>
      <p:sp>
        <p:nvSpPr>
          <p:cNvPr id="8" name="Title Placeholder 3">
            <a:extLst>
              <a:ext uri="{FF2B5EF4-FFF2-40B4-BE49-F238E27FC236}">
                <a16:creationId xmlns:a16="http://schemas.microsoft.com/office/drawing/2014/main" id="{230551A1-C79C-7B41-BCEC-18962BB4ADAB}"/>
              </a:ext>
            </a:extLst>
          </p:cNvPr>
          <p:cNvSpPr>
            <a:spLocks noGrp="1"/>
          </p:cNvSpPr>
          <p:nvPr>
            <p:ph type="title"/>
          </p:nvPr>
        </p:nvSpPr>
        <p:spPr>
          <a:xfrm>
            <a:off x="472191" y="250249"/>
            <a:ext cx="11235128" cy="640080"/>
          </a:xfrm>
          <a:prstGeom prst="rect">
            <a:avLst/>
          </a:prstGeom>
        </p:spPr>
        <p:txBody>
          <a:bodyPr vert="horz" lIns="91440" tIns="45720" rIns="91440" bIns="45720" rtlCol="0" anchor="ctr">
            <a:normAutofit/>
          </a:bodyPr>
          <a:lstStyle/>
          <a:p>
            <a:r>
              <a:rPr lang="en-US" dirty="0"/>
              <a:t>Click to edit master title style</a:t>
            </a:r>
          </a:p>
        </p:txBody>
      </p:sp>
      <p:cxnSp>
        <p:nvCxnSpPr>
          <p:cNvPr id="6" name="Straight Connector 5">
            <a:extLst>
              <a:ext uri="{FF2B5EF4-FFF2-40B4-BE49-F238E27FC236}">
                <a16:creationId xmlns:a16="http://schemas.microsoft.com/office/drawing/2014/main" id="{1E83C12A-BDEE-1A42-88B5-3B677A174D29}"/>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95BC90A3-E7C3-D44F-99BA-927DFF066E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400" y="138357"/>
            <a:ext cx="1977044" cy="556781"/>
          </a:xfrm>
          <a:prstGeom prst="rect">
            <a:avLst/>
          </a:prstGeom>
        </p:spPr>
      </p:pic>
    </p:spTree>
    <p:extLst>
      <p:ext uri="{BB962C8B-B14F-4D97-AF65-F5344CB8AC3E}">
        <p14:creationId xmlns:p14="http://schemas.microsoft.com/office/powerpoint/2010/main" val="388078533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selet (4 Stats)" preserve="1">
  <p:cSld name="Caselet (4 Stats)">
    <p:spTree>
      <p:nvGrpSpPr>
        <p:cNvPr id="1" name="Shape 768"/>
        <p:cNvGrpSpPr/>
        <p:nvPr/>
      </p:nvGrpSpPr>
      <p:grpSpPr>
        <a:xfrm>
          <a:off x="0" y="0"/>
          <a:ext cx="0" cy="0"/>
          <a:chOff x="0" y="0"/>
          <a:chExt cx="0" cy="0"/>
        </a:xfrm>
      </p:grpSpPr>
      <p:sp>
        <p:nvSpPr>
          <p:cNvPr id="781" name="Google Shape;781;p105"/>
          <p:cNvSpPr txBox="1">
            <a:spLocks noGrp="1"/>
          </p:cNvSpPr>
          <p:nvPr>
            <p:ph type="body" idx="14"/>
          </p:nvPr>
        </p:nvSpPr>
        <p:spPr>
          <a:xfrm>
            <a:off x="682337" y="1064830"/>
            <a:ext cx="10896168" cy="831596"/>
          </a:xfrm>
          <a:prstGeom prst="rect">
            <a:avLst/>
          </a:prstGeom>
          <a:noFill/>
          <a:ln>
            <a:noFill/>
          </a:ln>
        </p:spPr>
        <p:txBody>
          <a:bodyPr spcFirstLastPara="1" wrap="square" lIns="91425" tIns="45700" rIns="91425" bIns="45700" anchor="ctr" anchorCtr="0"/>
          <a:lstStyle>
            <a:lvl1pPr marL="457189" marR="0" lvl="0" indent="-228594" algn="ctr">
              <a:lnSpc>
                <a:spcPct val="90000"/>
              </a:lnSpc>
              <a:spcBef>
                <a:spcPts val="1000"/>
              </a:spcBef>
              <a:spcAft>
                <a:spcPts val="0"/>
              </a:spcAft>
              <a:buClr>
                <a:schemeClr val="dk1"/>
              </a:buClr>
              <a:buSzPts val="2400"/>
              <a:buFont typeface="Arial"/>
              <a:buNone/>
              <a:defRPr sz="2400" b="1"/>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69" name="Google Shape;769;p105"/>
          <p:cNvSpPr>
            <a:spLocks noGrp="1"/>
          </p:cNvSpPr>
          <p:nvPr>
            <p:ph type="body" idx="1"/>
          </p:nvPr>
        </p:nvSpPr>
        <p:spPr>
          <a:xfrm>
            <a:off x="682337" y="3309726"/>
            <a:ext cx="5382491" cy="501612"/>
          </a:xfrm>
          <a:prstGeom prst="roundRect">
            <a:avLst>
              <a:gd name="adj" fmla="val 8625"/>
            </a:avLst>
          </a:prstGeom>
          <a:solidFill>
            <a:schemeClr val="accent2"/>
          </a:solidFill>
          <a:ln>
            <a:noFill/>
          </a:ln>
        </p:spPr>
        <p:txBody>
          <a:bodyPr spcFirstLastPara="1" wrap="square" lIns="91425" tIns="45700" rIns="91425" bIns="45700" anchor="ctr" anchorCtr="0"/>
          <a:lstStyle>
            <a:lvl1pPr marL="457189" lvl="0" indent="-228594" algn="ctr">
              <a:lnSpc>
                <a:spcPct val="90000"/>
              </a:lnSpc>
              <a:spcBef>
                <a:spcPts val="500"/>
              </a:spcBef>
              <a:spcAft>
                <a:spcPts val="0"/>
              </a:spcAft>
              <a:buClr>
                <a:schemeClr val="lt1"/>
              </a:buClr>
              <a:buSzPts val="2200"/>
              <a:buFont typeface="Arial"/>
              <a:buNone/>
              <a:defRPr sz="2200" b="1">
                <a:solidFill>
                  <a:schemeClr val="lt1"/>
                </a:solidFill>
                <a:latin typeface="PT Sans"/>
                <a:ea typeface="PT Sans"/>
                <a:cs typeface="PT Sans"/>
                <a:sym typeface="PT Sans"/>
              </a:defRPr>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dirty="0"/>
          </a:p>
        </p:txBody>
      </p:sp>
      <p:sp>
        <p:nvSpPr>
          <p:cNvPr id="770" name="Google Shape;770;p105"/>
          <p:cNvSpPr txBox="1">
            <a:spLocks noGrp="1"/>
          </p:cNvSpPr>
          <p:nvPr>
            <p:ph type="title"/>
          </p:nvPr>
        </p:nvSpPr>
        <p:spPr>
          <a:xfrm>
            <a:off x="472191" y="250249"/>
            <a:ext cx="11235128" cy="58795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71" name="Google Shape;771;p105"/>
          <p:cNvSpPr>
            <a:spLocks noGrp="1"/>
          </p:cNvSpPr>
          <p:nvPr>
            <p:ph type="body" idx="2"/>
          </p:nvPr>
        </p:nvSpPr>
        <p:spPr>
          <a:xfrm>
            <a:off x="6197411" y="3314203"/>
            <a:ext cx="5382491" cy="501612"/>
          </a:xfrm>
          <a:prstGeom prst="roundRect">
            <a:avLst>
              <a:gd name="adj" fmla="val 8625"/>
            </a:avLst>
          </a:prstGeom>
          <a:solidFill>
            <a:schemeClr val="accent1"/>
          </a:solidFill>
          <a:ln>
            <a:noFill/>
          </a:ln>
        </p:spPr>
        <p:txBody>
          <a:bodyPr spcFirstLastPara="1" wrap="square" lIns="91425" tIns="45700" rIns="91425" bIns="45700" anchor="ctr" anchorCtr="0"/>
          <a:lstStyle>
            <a:lvl1pPr marL="457189" lvl="0" indent="-228594" algn="ctr">
              <a:lnSpc>
                <a:spcPct val="90000"/>
              </a:lnSpc>
              <a:spcBef>
                <a:spcPts val="500"/>
              </a:spcBef>
              <a:spcAft>
                <a:spcPts val="0"/>
              </a:spcAft>
              <a:buClr>
                <a:schemeClr val="lt1"/>
              </a:buClr>
              <a:buSzPts val="2200"/>
              <a:buFont typeface="Arial"/>
              <a:buNone/>
              <a:defRPr sz="2200" b="1">
                <a:solidFill>
                  <a:schemeClr val="lt1"/>
                </a:solidFill>
                <a:latin typeface="PT Sans"/>
                <a:ea typeface="PT Sans"/>
                <a:cs typeface="PT Sans"/>
                <a:sym typeface="PT Sans"/>
              </a:defRPr>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dirty="0"/>
          </a:p>
        </p:txBody>
      </p:sp>
      <p:sp>
        <p:nvSpPr>
          <p:cNvPr id="773" name="Google Shape;773;p105"/>
          <p:cNvSpPr txBox="1">
            <a:spLocks noGrp="1"/>
          </p:cNvSpPr>
          <p:nvPr>
            <p:ph type="body" idx="3"/>
          </p:nvPr>
        </p:nvSpPr>
        <p:spPr>
          <a:xfrm>
            <a:off x="1426011"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4" name="Google Shape;774;p105"/>
          <p:cNvSpPr txBox="1">
            <a:spLocks noGrp="1"/>
          </p:cNvSpPr>
          <p:nvPr>
            <p:ph type="body" idx="4"/>
          </p:nvPr>
        </p:nvSpPr>
        <p:spPr>
          <a:xfrm>
            <a:off x="4273383"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5" name="Google Shape;775;p105"/>
          <p:cNvSpPr txBox="1">
            <a:spLocks noGrp="1"/>
          </p:cNvSpPr>
          <p:nvPr>
            <p:ph type="body" idx="5"/>
          </p:nvPr>
        </p:nvSpPr>
        <p:spPr>
          <a:xfrm>
            <a:off x="7132331"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6" name="Google Shape;776;p105"/>
          <p:cNvSpPr txBox="1">
            <a:spLocks noGrp="1"/>
          </p:cNvSpPr>
          <p:nvPr>
            <p:ph type="body" idx="6"/>
          </p:nvPr>
        </p:nvSpPr>
        <p:spPr>
          <a:xfrm>
            <a:off x="9987417"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7" name="Google Shape;777;p105"/>
          <p:cNvSpPr txBox="1">
            <a:spLocks noGrp="1"/>
          </p:cNvSpPr>
          <p:nvPr>
            <p:ph type="body" idx="7"/>
          </p:nvPr>
        </p:nvSpPr>
        <p:spPr>
          <a:xfrm>
            <a:off x="682336"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78" name="Google Shape;778;p105"/>
          <p:cNvSpPr txBox="1">
            <a:spLocks noGrp="1"/>
          </p:cNvSpPr>
          <p:nvPr>
            <p:ph type="body" idx="8"/>
          </p:nvPr>
        </p:nvSpPr>
        <p:spPr>
          <a:xfrm>
            <a:off x="3523921"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9" name="Google Shape;779;p105"/>
          <p:cNvSpPr txBox="1">
            <a:spLocks noGrp="1"/>
          </p:cNvSpPr>
          <p:nvPr>
            <p:ph type="body" idx="9"/>
          </p:nvPr>
        </p:nvSpPr>
        <p:spPr>
          <a:xfrm>
            <a:off x="6394443"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80" name="Google Shape;780;p105"/>
          <p:cNvSpPr txBox="1">
            <a:spLocks noGrp="1"/>
          </p:cNvSpPr>
          <p:nvPr>
            <p:ph type="body" idx="13"/>
          </p:nvPr>
        </p:nvSpPr>
        <p:spPr>
          <a:xfrm>
            <a:off x="9230241"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83" name="Google Shape;783;p105"/>
          <p:cNvSpPr txBox="1">
            <a:spLocks noGrp="1"/>
          </p:cNvSpPr>
          <p:nvPr>
            <p:ph type="body" idx="15"/>
          </p:nvPr>
        </p:nvSpPr>
        <p:spPr>
          <a:xfrm>
            <a:off x="682337" y="3934623"/>
            <a:ext cx="5382491" cy="2255037"/>
          </a:xfrm>
          <a:prstGeom prst="rect">
            <a:avLst/>
          </a:prstGeom>
          <a:noFill/>
          <a:ln>
            <a:noFill/>
          </a:ln>
        </p:spPr>
        <p:txBody>
          <a:bodyPr spcFirstLastPara="1" wrap="square" lIns="91425" tIns="45700" rIns="91425" bIns="45700" anchor="t" anchorCtr="0"/>
          <a:lstStyle>
            <a:lvl1pPr marL="457189" lvl="0" indent="-330192" algn="l">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377" lvl="1"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566" lvl="2"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754" lvl="3"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5943" lvl="4"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84" name="Google Shape;784;p105"/>
          <p:cNvSpPr txBox="1">
            <a:spLocks noGrp="1"/>
          </p:cNvSpPr>
          <p:nvPr>
            <p:ph type="body" idx="16"/>
          </p:nvPr>
        </p:nvSpPr>
        <p:spPr>
          <a:xfrm>
            <a:off x="6196014" y="3934623"/>
            <a:ext cx="5387521" cy="2255039"/>
          </a:xfrm>
          <a:prstGeom prst="rect">
            <a:avLst/>
          </a:prstGeom>
          <a:noFill/>
          <a:ln>
            <a:noFill/>
          </a:ln>
        </p:spPr>
        <p:txBody>
          <a:bodyPr spcFirstLastPara="1" wrap="square" lIns="91425" tIns="45700" rIns="91425" bIns="45700" anchor="t" anchorCtr="0"/>
          <a:lstStyle>
            <a:lvl1pPr marL="457189" lvl="0" indent="-330192" algn="l">
              <a:lnSpc>
                <a:spcPct val="90000"/>
              </a:lnSpc>
              <a:spcBef>
                <a:spcPts val="1000"/>
              </a:spcBef>
              <a:spcAft>
                <a:spcPts val="0"/>
              </a:spcAft>
              <a:buClr>
                <a:schemeClr val="dk1"/>
              </a:buClr>
              <a:buSzPts val="1600"/>
              <a:buChar char="•"/>
              <a:defRPr sz="1600">
                <a:solidFill>
                  <a:schemeClr val="dk1"/>
                </a:solidFill>
                <a:latin typeface="PT Sans"/>
                <a:ea typeface="PT Sans"/>
                <a:cs typeface="PT Sans"/>
                <a:sym typeface="PT Sans"/>
              </a:defRPr>
            </a:lvl1pPr>
            <a:lvl2pPr marL="914377" lvl="1" indent="-380990" algn="l">
              <a:lnSpc>
                <a:spcPct val="90000"/>
              </a:lnSpc>
              <a:spcBef>
                <a:spcPts val="500"/>
              </a:spcBef>
              <a:spcAft>
                <a:spcPts val="0"/>
              </a:spcAft>
              <a:buClr>
                <a:schemeClr val="dk1"/>
              </a:buClr>
              <a:buSzPts val="2400"/>
              <a:buChar char="•"/>
              <a:defRPr/>
            </a:lvl2pPr>
            <a:lvl3pPr marL="1371566" lvl="2" indent="-355591" algn="l">
              <a:lnSpc>
                <a:spcPct val="90000"/>
              </a:lnSpc>
              <a:spcBef>
                <a:spcPts val="500"/>
              </a:spcBef>
              <a:spcAft>
                <a:spcPts val="0"/>
              </a:spcAft>
              <a:buClr>
                <a:schemeClr val="dk1"/>
              </a:buClr>
              <a:buSzPts val="20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2633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estion TItle">
    <p:bg>
      <p:bgPr>
        <a:solidFill>
          <a:schemeClr val="bg1"/>
        </a:solidFill>
        <a:effectLst/>
      </p:bgPr>
    </p:bg>
    <p:spTree>
      <p:nvGrpSpPr>
        <p:cNvPr id="1" name=""/>
        <p:cNvGrpSpPr/>
        <p:nvPr/>
      </p:nvGrpSpPr>
      <p:grpSpPr>
        <a:xfrm>
          <a:off x="0" y="0"/>
          <a:ext cx="0" cy="0"/>
          <a:chOff x="0" y="0"/>
          <a:chExt cx="0" cy="0"/>
        </a:xfrm>
      </p:grpSpPr>
      <p:sp>
        <p:nvSpPr>
          <p:cNvPr id="11" name="Title Placeholder 3"/>
          <p:cNvSpPr>
            <a:spLocks noGrp="1"/>
          </p:cNvSpPr>
          <p:nvPr>
            <p:ph type="title"/>
          </p:nvPr>
        </p:nvSpPr>
        <p:spPr>
          <a:xfrm>
            <a:off x="472191" y="1165423"/>
            <a:ext cx="11235128" cy="4527156"/>
          </a:xfrm>
          <a:prstGeom prst="rect">
            <a:avLst/>
          </a:prstGeom>
        </p:spPr>
        <p:txBody>
          <a:bodyPr vert="horz" lIns="91440" tIns="45720" rIns="91440" bIns="45720" rtlCol="0" anchor="ctr">
            <a:normAutofit/>
          </a:bodyPr>
          <a:lstStyle>
            <a:lvl1pPr algn="ctr">
              <a:lnSpc>
                <a:spcPts val="8500"/>
              </a:lnSpc>
              <a:defRPr sz="7800" b="0" i="0">
                <a:solidFill>
                  <a:schemeClr val="accent2"/>
                </a:solidFill>
                <a:latin typeface="Calibri Regular"/>
                <a:ea typeface="Calibri Regular"/>
                <a:cs typeface="Calibri Regular"/>
              </a:defRPr>
            </a:lvl1pPr>
          </a:lstStyle>
          <a:p>
            <a:r>
              <a:rPr lang="en-US" dirty="0"/>
              <a:t>Click to edit Master title style</a:t>
            </a:r>
          </a:p>
        </p:txBody>
      </p:sp>
      <p:sp>
        <p:nvSpPr>
          <p:cNvPr id="12" name="Rectangle 11">
            <a:extLst>
              <a:ext uri="{FF2B5EF4-FFF2-40B4-BE49-F238E27FC236}">
                <a16:creationId xmlns:a16="http://schemas.microsoft.com/office/drawing/2014/main" id="{E61FC01A-9520-544E-8BB4-04DD0AD8B824}"/>
              </a:ext>
            </a:extLst>
          </p:cNvPr>
          <p:cNvSpPr/>
          <p:nvPr userDrawn="1"/>
        </p:nvSpPr>
        <p:spPr>
          <a:xfrm>
            <a:off x="4038600" y="6440677"/>
            <a:ext cx="41148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AgillityHealth® | Confidential &amp; Proprietary</a:t>
            </a:r>
          </a:p>
        </p:txBody>
      </p:sp>
      <p:cxnSp>
        <p:nvCxnSpPr>
          <p:cNvPr id="6" name="Straight Connector 5">
            <a:extLst>
              <a:ext uri="{FF2B5EF4-FFF2-40B4-BE49-F238E27FC236}">
                <a16:creationId xmlns:a16="http://schemas.microsoft.com/office/drawing/2014/main" id="{6A9D9C2A-F56A-984A-9096-955D4BF0E923}"/>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6E540EE1-7F57-9D4A-8F2F-AA67533A5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400" y="138357"/>
            <a:ext cx="1977044" cy="556781"/>
          </a:xfrm>
          <a:prstGeom prst="rect">
            <a:avLst/>
          </a:prstGeom>
        </p:spPr>
      </p:pic>
    </p:spTree>
    <p:extLst>
      <p:ext uri="{BB962C8B-B14F-4D97-AF65-F5344CB8AC3E}">
        <p14:creationId xmlns:p14="http://schemas.microsoft.com/office/powerpoint/2010/main" val="380249459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Op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95C659-BBEA-9541-BF61-7287FB838ED4}"/>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p:spPr>
      </p:pic>
      <p:grpSp>
        <p:nvGrpSpPr>
          <p:cNvPr id="7" name="Group 6">
            <a:extLst>
              <a:ext uri="{FF2B5EF4-FFF2-40B4-BE49-F238E27FC236}">
                <a16:creationId xmlns:a16="http://schemas.microsoft.com/office/drawing/2014/main" id="{B1A3261B-DA5D-FF44-90F4-AA102B2538FE}"/>
              </a:ext>
            </a:extLst>
          </p:cNvPr>
          <p:cNvGrpSpPr/>
          <p:nvPr userDrawn="1"/>
        </p:nvGrpSpPr>
        <p:grpSpPr>
          <a:xfrm>
            <a:off x="2895602" y="1869872"/>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1" normalizeH="0" baseline="0" noProof="0" dirty="0">
                  <a:ln>
                    <a:noFill/>
                  </a:ln>
                  <a:solidFill>
                    <a:srgbClr val="58595B"/>
                  </a:solidFill>
                  <a:effectLst/>
                  <a:uLnTx/>
                  <a:uFillTx/>
                  <a:latin typeface="Calibri Light" panose="020F0302020204030204"/>
                  <a:ea typeface="+mn-ea"/>
                  <a:cs typeface="+mn-cs"/>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Agile measurement &amp; growth platform</a:t>
              </a:r>
            </a:p>
          </p:txBody>
        </p:sp>
      </p:gr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800" y="2111981"/>
            <a:ext cx="1310291" cy="1393220"/>
          </a:xfrm>
          <a:prstGeom prst="rect">
            <a:avLst/>
          </a:prstGeom>
        </p:spPr>
      </p:pic>
      <p:sp>
        <p:nvSpPr>
          <p:cNvPr id="15" name="Text Placeholder 7">
            <a:extLst>
              <a:ext uri="{FF2B5EF4-FFF2-40B4-BE49-F238E27FC236}">
                <a16:creationId xmlns:a16="http://schemas.microsoft.com/office/drawing/2014/main" id="{44DFFB36-F9CD-CD45-B053-71DF3926E1F5}"/>
              </a:ext>
            </a:extLst>
          </p:cNvPr>
          <p:cNvSpPr>
            <a:spLocks noGrp="1"/>
          </p:cNvSpPr>
          <p:nvPr>
            <p:ph type="body" sz="quarter" idx="10"/>
          </p:nvPr>
        </p:nvSpPr>
        <p:spPr>
          <a:xfrm>
            <a:off x="457200" y="5478444"/>
            <a:ext cx="8686800" cy="921329"/>
          </a:xfrm>
        </p:spPr>
        <p:txBody>
          <a:bodyPr>
            <a:noAutofit/>
          </a:bodyPr>
          <a:lstStyle>
            <a:lvl1pPr marL="0" indent="0" algn="l">
              <a:buNone/>
              <a:defRPr sz="4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C77CAD45-5A3B-4040-AF10-5F04AE6CB74D}"/>
              </a:ext>
            </a:extLst>
          </p:cNvPr>
          <p:cNvCxnSpPr>
            <a:cxnSpLocks/>
          </p:cNvCxnSpPr>
          <p:nvPr userDrawn="1"/>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8861B244-C4E7-0D44-B559-E6DC09EDC1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893068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imple Sectio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740"/>
            <a:ext cx="11277600" cy="2852737"/>
          </a:xfrm>
          <a:prstGeom prst="rect">
            <a:avLst/>
          </a:prstGeom>
        </p:spPr>
        <p:txBody>
          <a:bodyPr anchor="b"/>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4589464"/>
            <a:ext cx="11277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1109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Light Grey Radar">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CC94BB-D688-0947-8012-050CE7C55197}"/>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p:spPr>
      </p:pic>
      <p:sp>
        <p:nvSpPr>
          <p:cNvPr id="11" name="Rectangle 10">
            <a:extLst>
              <a:ext uri="{FF2B5EF4-FFF2-40B4-BE49-F238E27FC236}">
                <a16:creationId xmlns:a16="http://schemas.microsoft.com/office/drawing/2014/main" id="{A9C39936-2CCF-CA4F-85AE-E542AD107420}"/>
              </a:ext>
            </a:extLst>
          </p:cNvPr>
          <p:cNvSpPr/>
          <p:nvPr userDrawn="1"/>
        </p:nvSpPr>
        <p:spPr>
          <a:xfrm>
            <a:off x="381000" y="6451684"/>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AgilityHealth® | Confidential &amp; Proprietary</a:t>
            </a:r>
          </a:p>
        </p:txBody>
      </p:sp>
      <p:sp>
        <p:nvSpPr>
          <p:cNvPr id="12" name="Text Placeholder 7">
            <a:extLst>
              <a:ext uri="{FF2B5EF4-FFF2-40B4-BE49-F238E27FC236}">
                <a16:creationId xmlns:a16="http://schemas.microsoft.com/office/drawing/2014/main" id="{2CDF9EC3-5784-7B46-98BA-CD7F0FE7256A}"/>
              </a:ext>
            </a:extLst>
          </p:cNvPr>
          <p:cNvSpPr>
            <a:spLocks noGrp="1"/>
          </p:cNvSpPr>
          <p:nvPr>
            <p:ph type="body" sz="quarter" idx="10" hasCustomPrompt="1"/>
          </p:nvPr>
        </p:nvSpPr>
        <p:spPr>
          <a:xfrm>
            <a:off x="3160435" y="2827017"/>
            <a:ext cx="8686800" cy="921329"/>
          </a:xfrm>
        </p:spPr>
        <p:txBody>
          <a:bodyPr>
            <a:noAutofit/>
          </a:bodyPr>
          <a:lstStyle>
            <a:lvl1pPr marL="0" indent="0" algn="ctr">
              <a:buNone/>
              <a:defRPr sz="6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section title</a:t>
            </a:r>
          </a:p>
        </p:txBody>
      </p:sp>
      <p:pic>
        <p:nvPicPr>
          <p:cNvPr id="14" name="Picture 13">
            <a:extLst>
              <a:ext uri="{FF2B5EF4-FFF2-40B4-BE49-F238E27FC236}">
                <a16:creationId xmlns:a16="http://schemas.microsoft.com/office/drawing/2014/main" id="{B9D44315-94DA-DC44-85CA-22C4F7ABF9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36" b="-4521"/>
          <a:stretch/>
        </p:blipFill>
        <p:spPr>
          <a:xfrm>
            <a:off x="0" y="255833"/>
            <a:ext cx="3160435" cy="6369579"/>
          </a:xfrm>
          <a:prstGeom prst="rect">
            <a:avLst/>
          </a:prstGeom>
        </p:spPr>
      </p:pic>
      <p:pic>
        <p:nvPicPr>
          <p:cNvPr id="9" name="Picture 8">
            <a:extLst>
              <a:ext uri="{FF2B5EF4-FFF2-40B4-BE49-F238E27FC236}">
                <a16:creationId xmlns:a16="http://schemas.microsoft.com/office/drawing/2014/main" id="{1F67C2BE-A242-2845-A3FD-A0E0EBDDE4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62685145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Dark Grey Radar">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auto">
          <a:xfrm rot="16200000">
            <a:off x="3546347" y="-2767587"/>
            <a:ext cx="5099304" cy="12192000"/>
          </a:xfrm>
          <a:prstGeom prst="rect">
            <a:avLst/>
          </a:prstGeom>
          <a:solidFill>
            <a:srgbClr val="58595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vert="horz" wrap="none" lIns="121920" tIns="60960" rIns="121920" bIns="60960" numCol="1" rtlCol="0" anchor="ctr" anchorCtr="1" compatLnSpc="1">
            <a:prstTxWarp prst="textNoShape">
              <a:avLst/>
            </a:prstTxWarp>
          </a:bodyPr>
          <a:lstStyle/>
          <a:p>
            <a:endParaRPr lang="en-US" sz="1600" b="0" dirty="0">
              <a:solidFill>
                <a:schemeClr val="accent5"/>
              </a:solidFill>
              <a:effectLst/>
            </a:endParaRPr>
          </a:p>
        </p:txBody>
      </p:sp>
      <p:sp>
        <p:nvSpPr>
          <p:cNvPr id="10" name="Rectangle 9">
            <a:extLst>
              <a:ext uri="{FF2B5EF4-FFF2-40B4-BE49-F238E27FC236}">
                <a16:creationId xmlns:a16="http://schemas.microsoft.com/office/drawing/2014/main" id="{B5D926E9-9093-154F-8F82-8F962D8DFBDF}"/>
              </a:ext>
            </a:extLst>
          </p:cNvPr>
          <p:cNvSpPr/>
          <p:nvPr userDrawn="1"/>
        </p:nvSpPr>
        <p:spPr>
          <a:xfrm>
            <a:off x="381000" y="6451684"/>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AgilityHealth® | Confidential &amp; Proprietary</a:t>
            </a:r>
          </a:p>
        </p:txBody>
      </p:sp>
      <p:sp>
        <p:nvSpPr>
          <p:cNvPr id="11" name="Text Placeholder 7">
            <a:extLst>
              <a:ext uri="{FF2B5EF4-FFF2-40B4-BE49-F238E27FC236}">
                <a16:creationId xmlns:a16="http://schemas.microsoft.com/office/drawing/2014/main" id="{6598D3B2-FE07-9C49-BE4F-C775FBEBD235}"/>
              </a:ext>
            </a:extLst>
          </p:cNvPr>
          <p:cNvSpPr>
            <a:spLocks noGrp="1"/>
          </p:cNvSpPr>
          <p:nvPr>
            <p:ph type="body" sz="quarter" idx="10" hasCustomPrompt="1"/>
          </p:nvPr>
        </p:nvSpPr>
        <p:spPr>
          <a:xfrm>
            <a:off x="1752599" y="3063318"/>
            <a:ext cx="8686800" cy="921329"/>
          </a:xfrm>
        </p:spPr>
        <p:txBody>
          <a:bodyPr>
            <a:noAutofit/>
          </a:bodyPr>
          <a:lstStyle>
            <a:lvl1pPr marL="0" indent="0" algn="ctr">
              <a:buNone/>
              <a:defRPr sz="6000" b="0" i="0" baseline="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section title</a:t>
            </a:r>
          </a:p>
        </p:txBody>
      </p:sp>
      <p:pic>
        <p:nvPicPr>
          <p:cNvPr id="12" name="Picture 11">
            <a:extLst>
              <a:ext uri="{FF2B5EF4-FFF2-40B4-BE49-F238E27FC236}">
                <a16:creationId xmlns:a16="http://schemas.microsoft.com/office/drawing/2014/main" id="{56EC63CE-1876-3B4C-A940-8F0E9BC3C2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36" b="-4521"/>
          <a:stretch/>
        </p:blipFill>
        <p:spPr>
          <a:xfrm>
            <a:off x="0" y="-2979643"/>
            <a:ext cx="3160435" cy="6369579"/>
          </a:xfrm>
          <a:prstGeom prst="rect">
            <a:avLst/>
          </a:prstGeom>
        </p:spPr>
      </p:pic>
      <p:pic>
        <p:nvPicPr>
          <p:cNvPr id="7" name="Picture 6">
            <a:extLst>
              <a:ext uri="{FF2B5EF4-FFF2-40B4-BE49-F238E27FC236}">
                <a16:creationId xmlns:a16="http://schemas.microsoft.com/office/drawing/2014/main" id="{AF04BD69-2EC8-2F44-B837-3D577F7F43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07503894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310C49-F56E-6748-AB2E-0ED443C8CE30}"/>
              </a:ext>
            </a:extLst>
          </p:cNvPr>
          <p:cNvSpPr/>
          <p:nvPr userDrawn="1"/>
        </p:nvSpPr>
        <p:spPr>
          <a:xfrm>
            <a:off x="381000" y="6400800"/>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AgilityHealth® | Confidential &amp; Proprietary</a:t>
            </a:r>
          </a:p>
        </p:txBody>
      </p:sp>
      <p:pic>
        <p:nvPicPr>
          <p:cNvPr id="4" name="Picture 3">
            <a:extLst>
              <a:ext uri="{FF2B5EF4-FFF2-40B4-BE49-F238E27FC236}">
                <a16:creationId xmlns:a16="http://schemas.microsoft.com/office/drawing/2014/main" id="{98CEC89E-78CE-8441-AA18-9A3303572B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301900636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1757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Blank with Foot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B5AB-1F71-3B43-9F26-E409593A11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76200"/>
            <a:ext cx="12268200" cy="7159979"/>
          </a:xfrm>
          <a:prstGeom prst="rect">
            <a:avLst/>
          </a:prstGeom>
        </p:spPr>
      </p:pic>
      <p:sp>
        <p:nvSpPr>
          <p:cNvPr id="4" name="Rectangle 3">
            <a:extLst>
              <a:ext uri="{FF2B5EF4-FFF2-40B4-BE49-F238E27FC236}">
                <a16:creationId xmlns:a16="http://schemas.microsoft.com/office/drawing/2014/main" id="{15CB15D9-B81F-E64F-8920-81698CBB0F01}"/>
              </a:ext>
            </a:extLst>
          </p:cNvPr>
          <p:cNvSpPr/>
          <p:nvPr userDrawn="1"/>
        </p:nvSpPr>
        <p:spPr>
          <a:xfrm>
            <a:off x="0" y="3810000"/>
            <a:ext cx="12268200"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6" name="Straight Connector 5">
            <a:extLst>
              <a:ext uri="{FF2B5EF4-FFF2-40B4-BE49-F238E27FC236}">
                <a16:creationId xmlns:a16="http://schemas.microsoft.com/office/drawing/2014/main" id="{834355CB-4B59-B943-880A-354DF7AEBA90}"/>
              </a:ext>
            </a:extLst>
          </p:cNvPr>
          <p:cNvCxnSpPr/>
          <p:nvPr userDrawn="1"/>
        </p:nvCxnSpPr>
        <p:spPr>
          <a:xfrm>
            <a:off x="0" y="5257800"/>
            <a:ext cx="12268200" cy="0"/>
          </a:xfrm>
          <a:prstGeom prst="line">
            <a:avLst/>
          </a:prstGeom>
          <a:ln w="57150">
            <a:gradFill>
              <a:gsLst>
                <a:gs pos="0">
                  <a:schemeClr val="bg1"/>
                </a:gs>
                <a:gs pos="100000">
                  <a:schemeClr val="accent6"/>
                </a:gs>
              </a:gsLst>
              <a:lin ang="5400000" scaled="1"/>
            </a:gradFill>
          </a:ln>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2240BAB-A15D-0444-8D25-FCE2CBEDBB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84703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E01617-EF19-DC4E-A132-EB0DE07BB942}"/>
              </a:ext>
            </a:extLst>
          </p:cNvPr>
          <p:cNvSpPr>
            <a:spLocks noGrp="1"/>
          </p:cNvSpPr>
          <p:nvPr>
            <p:ph type="title"/>
          </p:nvPr>
        </p:nvSpPr>
        <p:spPr>
          <a:xfrm>
            <a:off x="838200" y="323086"/>
            <a:ext cx="10515600" cy="580807"/>
          </a:xfrm>
          <a:prstGeom prst="rect">
            <a:avLst/>
          </a:prstGeom>
        </p:spPr>
        <p:txBody>
          <a:bodyPr>
            <a:normAutofit/>
          </a:bodyPr>
          <a:lstStyle>
            <a:lvl1pPr algn="ctr">
              <a:defRPr sz="3200"/>
            </a:lvl1pPr>
          </a:lstStyle>
          <a:p>
            <a:r>
              <a:rPr lang="en-US"/>
              <a:t>Click to edit Master title style</a:t>
            </a:r>
          </a:p>
        </p:txBody>
      </p:sp>
      <p:sp>
        <p:nvSpPr>
          <p:cNvPr id="65" name="Content Placeholder 63">
            <a:extLst>
              <a:ext uri="{FF2B5EF4-FFF2-40B4-BE49-F238E27FC236}">
                <a16:creationId xmlns:a16="http://schemas.microsoft.com/office/drawing/2014/main" id="{91E61772-AA40-884C-A532-81FB71DB2090}"/>
              </a:ext>
            </a:extLst>
          </p:cNvPr>
          <p:cNvSpPr>
            <a:spLocks noGrp="1"/>
          </p:cNvSpPr>
          <p:nvPr>
            <p:ph sz="quarter" idx="17"/>
          </p:nvPr>
        </p:nvSpPr>
        <p:spPr>
          <a:xfrm>
            <a:off x="2603673" y="1158264"/>
            <a:ext cx="2700339" cy="1190625"/>
          </a:xfrm>
          <a:prstGeom prst="rect">
            <a:avLst/>
          </a:prstGeom>
        </p:spPr>
        <p:txBody>
          <a:bodyPr>
            <a:noAutofit/>
          </a:bodyPr>
          <a:lstStyle>
            <a:lvl1pPr marL="0" indent="0">
              <a:buNone/>
              <a:defRPr sz="2000">
                <a:solidFill>
                  <a:schemeClr val="tx1"/>
                </a:solidFill>
              </a:defRPr>
            </a:lvl1pPr>
            <a:lvl2pPr marL="457189" indent="0">
              <a:buNone/>
              <a:defRPr sz="2000">
                <a:solidFill>
                  <a:schemeClr val="tx1"/>
                </a:solidFill>
              </a:defRPr>
            </a:lvl2pPr>
            <a:lvl3pPr marL="914377" indent="0">
              <a:buNone/>
              <a:defRPr sz="2000">
                <a:solidFill>
                  <a:schemeClr val="tx1"/>
                </a:solidFill>
              </a:defRPr>
            </a:lvl3pPr>
            <a:lvl4pPr marL="1371566" indent="0">
              <a:buNone/>
              <a:defRPr sz="2000">
                <a:solidFill>
                  <a:schemeClr val="tx1"/>
                </a:solidFill>
              </a:defRPr>
            </a:lvl4pPr>
            <a:lvl5pPr marL="1828754" indent="0">
              <a:buNone/>
              <a:defRPr sz="2000">
                <a:solidFill>
                  <a:schemeClr val="tx1"/>
                </a:solidFill>
              </a:defRPr>
            </a:lvl5pPr>
          </a:lstStyle>
          <a:p>
            <a:pPr lvl="0"/>
            <a:r>
              <a:rPr lang="en-US"/>
              <a:t>Edit Master text styles</a:t>
            </a:r>
          </a:p>
        </p:txBody>
      </p:sp>
      <p:sp>
        <p:nvSpPr>
          <p:cNvPr id="66" name="Content Placeholder 63">
            <a:extLst>
              <a:ext uri="{FF2B5EF4-FFF2-40B4-BE49-F238E27FC236}">
                <a16:creationId xmlns:a16="http://schemas.microsoft.com/office/drawing/2014/main" id="{7963C0BC-0A6F-FD4F-AFE7-A6B018521208}"/>
              </a:ext>
            </a:extLst>
          </p:cNvPr>
          <p:cNvSpPr>
            <a:spLocks noGrp="1"/>
          </p:cNvSpPr>
          <p:nvPr>
            <p:ph sz="quarter" idx="18"/>
          </p:nvPr>
        </p:nvSpPr>
        <p:spPr>
          <a:xfrm>
            <a:off x="6940193" y="1158264"/>
            <a:ext cx="2700339" cy="1190625"/>
          </a:xfrm>
          <a:prstGeom prst="rect">
            <a:avLst/>
          </a:prstGeom>
        </p:spPr>
        <p:txBody>
          <a:bodyPr>
            <a:noAutofit/>
          </a:bodyPr>
          <a:lstStyle>
            <a:lvl1pPr marL="0" indent="0">
              <a:buNone/>
              <a:defRPr sz="2000">
                <a:solidFill>
                  <a:schemeClr val="tx1"/>
                </a:solidFill>
              </a:defRPr>
            </a:lvl1pPr>
            <a:lvl2pPr marL="457189" indent="0">
              <a:buNone/>
              <a:defRPr sz="2000">
                <a:solidFill>
                  <a:schemeClr val="tx1"/>
                </a:solidFill>
              </a:defRPr>
            </a:lvl2pPr>
            <a:lvl3pPr marL="914377" indent="0">
              <a:buNone/>
              <a:defRPr sz="2000">
                <a:solidFill>
                  <a:schemeClr val="tx1"/>
                </a:solidFill>
              </a:defRPr>
            </a:lvl3pPr>
            <a:lvl4pPr marL="1371566" indent="0">
              <a:buNone/>
              <a:defRPr sz="2000">
                <a:solidFill>
                  <a:schemeClr val="tx1"/>
                </a:solidFill>
              </a:defRPr>
            </a:lvl4pPr>
            <a:lvl5pPr marL="1828754" indent="0">
              <a:buNone/>
              <a:defRPr sz="2000">
                <a:solidFill>
                  <a:schemeClr val="tx1"/>
                </a:solidFill>
              </a:defRPr>
            </a:lvl5pPr>
          </a:lstStyle>
          <a:p>
            <a:pPr lvl="0"/>
            <a:r>
              <a:rPr lang="en-US"/>
              <a:t>Edit Master text styles</a:t>
            </a:r>
          </a:p>
        </p:txBody>
      </p:sp>
    </p:spTree>
    <p:extLst>
      <p:ext uri="{BB962C8B-B14F-4D97-AF65-F5344CB8AC3E}">
        <p14:creationId xmlns:p14="http://schemas.microsoft.com/office/powerpoint/2010/main" val="3604942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 name="Google Shape;59;p14"/>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60" name="Google Shape;60;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61" name="Google Shape;61;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62" name="Google Shape;62;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068555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2191" y="250251"/>
            <a:ext cx="11235128" cy="64008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47569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72"/>
        <p:cNvGrpSpPr/>
        <p:nvPr/>
      </p:nvGrpSpPr>
      <p:grpSpPr>
        <a:xfrm>
          <a:off x="0" y="0"/>
          <a:ext cx="0" cy="0"/>
          <a:chOff x="0" y="0"/>
          <a:chExt cx="0" cy="0"/>
        </a:xfrm>
      </p:grpSpPr>
      <p:sp>
        <p:nvSpPr>
          <p:cNvPr id="673" name="Google Shape;673;p84"/>
          <p:cNvSpPr txBox="1">
            <a:spLocks noGrp="1"/>
          </p:cNvSpPr>
          <p:nvPr>
            <p:ph type="title"/>
          </p:nvPr>
        </p:nvSpPr>
        <p:spPr>
          <a:xfrm>
            <a:off x="472191" y="250249"/>
            <a:ext cx="11235128" cy="64008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4000"/>
              <a:buFont typeface="Open Sans Light"/>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4" name="Google Shape;674;p84"/>
          <p:cNvSpPr txBox="1">
            <a:spLocks noGrp="1"/>
          </p:cNvSpPr>
          <p:nvPr>
            <p:ph type="body" idx="1"/>
          </p:nvPr>
        </p:nvSpPr>
        <p:spPr>
          <a:xfrm>
            <a:off x="472191" y="1408177"/>
            <a:ext cx="11235128" cy="4782313"/>
          </a:xfrm>
          <a:prstGeom prst="rect">
            <a:avLst/>
          </a:prstGeom>
          <a:noFill/>
          <a:ln>
            <a:noFill/>
          </a:ln>
        </p:spPr>
        <p:txBody>
          <a:bodyPr spcFirstLastPara="1" wrap="square" lIns="91425" tIns="45700" rIns="91425" bIns="45700" anchor="t" anchorCtr="0"/>
          <a:lstStyle>
            <a:lvl1pPr marL="457189" lvl="0" indent="-406390" algn="l">
              <a:lnSpc>
                <a:spcPct val="90000"/>
              </a:lnSpc>
              <a:spcBef>
                <a:spcPts val="1000"/>
              </a:spcBef>
              <a:spcAft>
                <a:spcPts val="0"/>
              </a:spcAft>
              <a:buClr>
                <a:schemeClr val="dk1"/>
              </a:buClr>
              <a:buSzPts val="2800"/>
              <a:buChar char="•"/>
              <a:defRPr b="0" i="0">
                <a:latin typeface="PT Sans"/>
                <a:ea typeface="PT Sans"/>
                <a:cs typeface="PT Sans"/>
                <a:sym typeface="PT Sans"/>
              </a:defRPr>
            </a:lvl1pPr>
            <a:lvl2pPr marL="914377" lvl="1" indent="-380990" algn="l">
              <a:lnSpc>
                <a:spcPct val="90000"/>
              </a:lnSpc>
              <a:spcBef>
                <a:spcPts val="500"/>
              </a:spcBef>
              <a:spcAft>
                <a:spcPts val="0"/>
              </a:spcAft>
              <a:buClr>
                <a:schemeClr val="dk1"/>
              </a:buClr>
              <a:buSzPts val="2400"/>
              <a:buChar char="•"/>
              <a:defRPr b="0" i="0">
                <a:latin typeface="PT Sans"/>
                <a:ea typeface="PT Sans"/>
                <a:cs typeface="PT Sans"/>
                <a:sym typeface="PT Sans"/>
              </a:defRPr>
            </a:lvl2pPr>
            <a:lvl3pPr marL="1371566" lvl="2" indent="-355591" algn="l">
              <a:lnSpc>
                <a:spcPct val="90000"/>
              </a:lnSpc>
              <a:spcBef>
                <a:spcPts val="500"/>
              </a:spcBef>
              <a:spcAft>
                <a:spcPts val="0"/>
              </a:spcAft>
              <a:buClr>
                <a:schemeClr val="dk1"/>
              </a:buClr>
              <a:buSzPts val="2000"/>
              <a:buChar char="•"/>
              <a:defRPr b="0" i="0">
                <a:latin typeface="PT Sans"/>
                <a:ea typeface="PT Sans"/>
                <a:cs typeface="PT Sans"/>
                <a:sym typeface="PT Sans"/>
              </a:defRPr>
            </a:lvl3pPr>
            <a:lvl4pPr marL="1828754" lvl="3" indent="-342891" algn="l">
              <a:lnSpc>
                <a:spcPct val="90000"/>
              </a:lnSpc>
              <a:spcBef>
                <a:spcPts val="500"/>
              </a:spcBef>
              <a:spcAft>
                <a:spcPts val="0"/>
              </a:spcAft>
              <a:buClr>
                <a:schemeClr val="dk1"/>
              </a:buClr>
              <a:buSzPts val="1800"/>
              <a:buChar char="•"/>
              <a:defRPr b="0" i="0">
                <a:latin typeface="PT Sans"/>
                <a:ea typeface="PT Sans"/>
                <a:cs typeface="PT Sans"/>
                <a:sym typeface="PT Sans"/>
              </a:defRPr>
            </a:lvl4pPr>
            <a:lvl5pPr marL="2285943" lvl="4" indent="-342891" algn="l">
              <a:lnSpc>
                <a:spcPct val="90000"/>
              </a:lnSpc>
              <a:spcBef>
                <a:spcPts val="500"/>
              </a:spcBef>
              <a:spcAft>
                <a:spcPts val="0"/>
              </a:spcAft>
              <a:buClr>
                <a:schemeClr val="dk1"/>
              </a:buClr>
              <a:buSzPts val="1800"/>
              <a:buChar char="•"/>
              <a:defRPr b="0" i="0">
                <a:latin typeface="PT Sans"/>
                <a:ea typeface="PT Sans"/>
                <a:cs typeface="PT Sans"/>
                <a:sym typeface="PT Sans"/>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75" name="Google Shape;675;p84"/>
          <p:cNvSpPr txBox="1"/>
          <p:nvPr/>
        </p:nvSpPr>
        <p:spPr>
          <a:xfrm>
            <a:off x="4756255" y="6519448"/>
            <a:ext cx="26670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dirty="0">
                <a:solidFill>
                  <a:srgbClr val="7F7F7F"/>
                </a:solidFill>
                <a:latin typeface="Calibri"/>
                <a:ea typeface="Calibri"/>
                <a:cs typeface="Calibri"/>
                <a:sym typeface="Calibri"/>
              </a:rPr>
              <a:t>www.agilityhealthradar.com</a:t>
            </a:r>
            <a:endParaRPr sz="1800" dirty="0"/>
          </a:p>
        </p:txBody>
      </p:sp>
    </p:spTree>
    <p:extLst>
      <p:ext uri="{BB962C8B-B14F-4D97-AF65-F5344CB8AC3E}">
        <p14:creationId xmlns:p14="http://schemas.microsoft.com/office/powerpoint/2010/main" val="3395377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 Op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95C659-BBEA-9541-BF61-7287FB838ED4}"/>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p:spPr>
      </p:pic>
      <p:sp>
        <p:nvSpPr>
          <p:cNvPr id="13" name="TextBox 12">
            <a:extLst>
              <a:ext uri="{FF2B5EF4-FFF2-40B4-BE49-F238E27FC236}">
                <a16:creationId xmlns:a16="http://schemas.microsoft.com/office/drawing/2014/main" id="{69954802-7799-AA44-BC86-08F4770E896E}"/>
              </a:ext>
            </a:extLst>
          </p:cNvPr>
          <p:cNvSpPr txBox="1"/>
          <p:nvPr userDrawn="1"/>
        </p:nvSpPr>
        <p:spPr>
          <a:xfrm>
            <a:off x="2362201" y="1730655"/>
            <a:ext cx="8351740"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Accelerating Your Enterprise Business Agility Journey</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2895601" y="3300314"/>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through strategy and measuring what matters</a:t>
            </a:r>
          </a:p>
        </p:txBody>
      </p:sp>
      <p:pic>
        <p:nvPicPr>
          <p:cNvPr id="5" name="Picture 4">
            <a:extLst>
              <a:ext uri="{FF2B5EF4-FFF2-40B4-BE49-F238E27FC236}">
                <a16:creationId xmlns:a16="http://schemas.microsoft.com/office/drawing/2014/main" id="{8323748A-A5DF-9F40-B111-B4BC8166E0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2397" y="1818875"/>
            <a:ext cx="1310291" cy="1393220"/>
          </a:xfrm>
          <a:prstGeom prst="rect">
            <a:avLst/>
          </a:prstGeom>
        </p:spPr>
      </p:pic>
      <p:sp>
        <p:nvSpPr>
          <p:cNvPr id="10" name="Text Placeholder 7">
            <a:extLst>
              <a:ext uri="{FF2B5EF4-FFF2-40B4-BE49-F238E27FC236}">
                <a16:creationId xmlns:a16="http://schemas.microsoft.com/office/drawing/2014/main" id="{64F25599-1872-BC4E-9C07-8C841B7F9195}"/>
              </a:ext>
            </a:extLst>
          </p:cNvPr>
          <p:cNvSpPr>
            <a:spLocks noGrp="1"/>
          </p:cNvSpPr>
          <p:nvPr>
            <p:ph type="body" sz="quarter" idx="10"/>
          </p:nvPr>
        </p:nvSpPr>
        <p:spPr>
          <a:xfrm>
            <a:off x="457200" y="5478444"/>
            <a:ext cx="8686800" cy="921329"/>
          </a:xfrm>
        </p:spPr>
        <p:txBody>
          <a:bodyPr>
            <a:noAutofit/>
          </a:bodyPr>
          <a:lstStyle>
            <a:lvl1pPr marL="0" indent="0" algn="l">
              <a:buNone/>
              <a:defRPr sz="4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C6E57875-8662-024B-A1D9-584AEE66A426}"/>
              </a:ext>
            </a:extLst>
          </p:cNvPr>
          <p:cNvCxnSpPr>
            <a:cxnSpLocks/>
          </p:cNvCxnSpPr>
          <p:nvPr userDrawn="1"/>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CC647487-227A-8446-AC15-EBABFB7AC9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1915596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Planview Horizons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216" y="1251057"/>
            <a:ext cx="11216640" cy="4564839"/>
          </a:xfrm>
          <a:prstGeom prst="rect">
            <a:avLst/>
          </a:prstGeom>
        </p:spPr>
        <p:txBody>
          <a:bodyPr>
            <a:normAutofit/>
          </a:bodyPr>
          <a:lstStyle>
            <a:lvl1pPr marL="243829" indent="-243829">
              <a:lnSpc>
                <a:spcPct val="100000"/>
              </a:lnSpc>
              <a:spcBef>
                <a:spcPts val="800"/>
              </a:spcBef>
              <a:spcAft>
                <a:spcPts val="800"/>
              </a:spcAft>
              <a:buFont typeface="Arial" panose="020B0604020202020204" pitchFamily="34" charset="0"/>
              <a:buChar char="•"/>
              <a:defRPr lang="en-US" sz="2667" kern="1200" spc="-40" dirty="0" smtClean="0">
                <a:solidFill>
                  <a:schemeClr val="tx1">
                    <a:lumMod val="75000"/>
                  </a:schemeClr>
                </a:solidFill>
                <a:latin typeface="+mn-lt"/>
                <a:ea typeface="+mn-ea"/>
                <a:cs typeface="+mn-cs"/>
              </a:defRPr>
            </a:lvl1pPr>
            <a:lvl2pPr>
              <a:lnSpc>
                <a:spcPct val="100000"/>
              </a:lnSpc>
              <a:spcBef>
                <a:spcPts val="800"/>
              </a:spcBef>
              <a:spcAft>
                <a:spcPts val="800"/>
              </a:spcAft>
              <a:defRPr sz="2400" spc="-40">
                <a:solidFill>
                  <a:schemeClr val="tx1">
                    <a:lumMod val="75000"/>
                  </a:schemeClr>
                </a:solidFill>
              </a:defRPr>
            </a:lvl2pPr>
            <a:lvl3pPr>
              <a:lnSpc>
                <a:spcPct val="100000"/>
              </a:lnSpc>
              <a:spcBef>
                <a:spcPts val="800"/>
              </a:spcBef>
              <a:spcAft>
                <a:spcPts val="800"/>
              </a:spcAft>
              <a:defRPr sz="2133" spc="-40">
                <a:solidFill>
                  <a:schemeClr val="tx1">
                    <a:lumMod val="75000"/>
                  </a:schemeClr>
                </a:solidFill>
              </a:defRPr>
            </a:lvl3pPr>
            <a:lvl4pPr>
              <a:lnSpc>
                <a:spcPct val="100000"/>
              </a:lnSpc>
              <a:spcBef>
                <a:spcPts val="800"/>
              </a:spcBef>
              <a:spcAft>
                <a:spcPts val="800"/>
              </a:spcAft>
              <a:defRPr sz="2133" spc="-40">
                <a:solidFill>
                  <a:schemeClr val="tx1">
                    <a:lumMod val="75000"/>
                  </a:schemeClr>
                </a:solidFill>
              </a:defRPr>
            </a:lvl4pPr>
            <a:lvl5pPr>
              <a:lnSpc>
                <a:spcPct val="100000"/>
              </a:lnSpc>
              <a:spcBef>
                <a:spcPts val="800"/>
              </a:spcBef>
              <a:spcAft>
                <a:spcPts val="800"/>
              </a:spcAft>
              <a:defRPr sz="2133" spc="-4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232216" y="397615"/>
            <a:ext cx="9753600" cy="853440"/>
          </a:xfrm>
          <a:prstGeom prst="rect">
            <a:avLst/>
          </a:prstGeom>
        </p:spPr>
        <p:txBody>
          <a:bodyPr lIns="91440" tIns="91440" rIns="91440" bIns="91440" anchor="t" anchorCtr="0">
            <a:normAutofit/>
          </a:bodyPr>
          <a:lstStyle>
            <a:lvl1pPr algn="l">
              <a:lnSpc>
                <a:spcPct val="100000"/>
              </a:lnSpc>
              <a:spcBef>
                <a:spcPts val="800"/>
              </a:spcBef>
              <a:spcAft>
                <a:spcPts val="800"/>
              </a:spcAft>
              <a:defRPr sz="3733" spc="-40" baseline="0">
                <a:solidFill>
                  <a:schemeClr val="tx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211718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 Op 1 1" preserve="1">
  <p:cSld name="Title Slide - Op 1 1">
    <p:spTree>
      <p:nvGrpSpPr>
        <p:cNvPr id="1" name="Shape 16"/>
        <p:cNvGrpSpPr/>
        <p:nvPr/>
      </p:nvGrpSpPr>
      <p:grpSpPr>
        <a:xfrm>
          <a:off x="0" y="0"/>
          <a:ext cx="0" cy="0"/>
          <a:chOff x="0" y="0"/>
          <a:chExt cx="0" cy="0"/>
        </a:xfrm>
      </p:grpSpPr>
      <p:pic>
        <p:nvPicPr>
          <p:cNvPr id="17" name="Google Shape;17;p41"/>
          <p:cNvPicPr preferRelativeResize="0"/>
          <p:nvPr/>
        </p:nvPicPr>
        <p:blipFill rotWithShape="1">
          <a:blip r:embed="rId2">
            <a:alphaModFix amt="78000"/>
          </a:blip>
          <a:srcRect/>
          <a:stretch/>
        </p:blipFill>
        <p:spPr>
          <a:xfrm>
            <a:off x="0" y="-3"/>
            <a:ext cx="12235529" cy="6858003"/>
          </a:xfrm>
          <a:prstGeom prst="rect">
            <a:avLst/>
          </a:prstGeom>
          <a:noFill/>
          <a:ln>
            <a:noFill/>
          </a:ln>
        </p:spPr>
      </p:pic>
      <p:sp>
        <p:nvSpPr>
          <p:cNvPr id="19" name="Google Shape;19;p41"/>
          <p:cNvSpPr/>
          <p:nvPr/>
        </p:nvSpPr>
        <p:spPr>
          <a:xfrm>
            <a:off x="3000" y="5139190"/>
            <a:ext cx="12189000" cy="11059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41"/>
          <p:cNvSpPr txBox="1">
            <a:spLocks noGrp="1"/>
          </p:cNvSpPr>
          <p:nvPr>
            <p:ph type="title"/>
          </p:nvPr>
        </p:nvSpPr>
        <p:spPr>
          <a:xfrm>
            <a:off x="2055354" y="5209314"/>
            <a:ext cx="10046100" cy="7560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400"/>
              <a:buNone/>
              <a:defRPr sz="4400">
                <a:solidFill>
                  <a:schemeClr val="dk1"/>
                </a:solidFill>
              </a:defRPr>
            </a:lvl1pPr>
            <a:lvl2pPr lvl="1" algn="ctr">
              <a:lnSpc>
                <a:spcPct val="100000"/>
              </a:lnSpc>
              <a:spcBef>
                <a:spcPts val="0"/>
              </a:spcBef>
              <a:spcAft>
                <a:spcPts val="0"/>
              </a:spcAft>
              <a:buSzPts val="4400"/>
              <a:buFont typeface="Calibri"/>
              <a:buNone/>
              <a:defRPr sz="4400">
                <a:latin typeface="Calibri"/>
                <a:ea typeface="Calibri"/>
                <a:cs typeface="Calibri"/>
                <a:sym typeface="Calibri"/>
              </a:defRPr>
            </a:lvl2pPr>
            <a:lvl3pPr lvl="2" algn="ctr">
              <a:lnSpc>
                <a:spcPct val="100000"/>
              </a:lnSpc>
              <a:spcBef>
                <a:spcPts val="0"/>
              </a:spcBef>
              <a:spcAft>
                <a:spcPts val="0"/>
              </a:spcAft>
              <a:buSzPts val="4400"/>
              <a:buFont typeface="Calibri"/>
              <a:buNone/>
              <a:defRPr sz="4400">
                <a:latin typeface="Calibri"/>
                <a:ea typeface="Calibri"/>
                <a:cs typeface="Calibri"/>
                <a:sym typeface="Calibri"/>
              </a:defRPr>
            </a:lvl3pPr>
            <a:lvl4pPr lvl="3" algn="ctr">
              <a:lnSpc>
                <a:spcPct val="100000"/>
              </a:lnSpc>
              <a:spcBef>
                <a:spcPts val="0"/>
              </a:spcBef>
              <a:spcAft>
                <a:spcPts val="0"/>
              </a:spcAft>
              <a:buSzPts val="4400"/>
              <a:buFont typeface="Calibri"/>
              <a:buNone/>
              <a:defRPr sz="4400">
                <a:latin typeface="Calibri"/>
                <a:ea typeface="Calibri"/>
                <a:cs typeface="Calibri"/>
                <a:sym typeface="Calibri"/>
              </a:defRPr>
            </a:lvl4pPr>
            <a:lvl5pPr lvl="4" algn="ctr">
              <a:lnSpc>
                <a:spcPct val="100000"/>
              </a:lnSpc>
              <a:spcBef>
                <a:spcPts val="0"/>
              </a:spcBef>
              <a:spcAft>
                <a:spcPts val="0"/>
              </a:spcAft>
              <a:buSzPts val="4400"/>
              <a:buFont typeface="Calibri"/>
              <a:buNone/>
              <a:defRPr sz="4400">
                <a:latin typeface="Calibri"/>
                <a:ea typeface="Calibri"/>
                <a:cs typeface="Calibri"/>
                <a:sym typeface="Calibri"/>
              </a:defRPr>
            </a:lvl5pPr>
            <a:lvl6pPr lvl="5" algn="ctr">
              <a:lnSpc>
                <a:spcPct val="100000"/>
              </a:lnSpc>
              <a:spcBef>
                <a:spcPts val="0"/>
              </a:spcBef>
              <a:spcAft>
                <a:spcPts val="0"/>
              </a:spcAft>
              <a:buSzPts val="4400"/>
              <a:buFont typeface="Calibri"/>
              <a:buNone/>
              <a:defRPr sz="4400">
                <a:latin typeface="Calibri"/>
                <a:ea typeface="Calibri"/>
                <a:cs typeface="Calibri"/>
                <a:sym typeface="Calibri"/>
              </a:defRPr>
            </a:lvl6pPr>
            <a:lvl7pPr lvl="6" algn="ctr">
              <a:lnSpc>
                <a:spcPct val="100000"/>
              </a:lnSpc>
              <a:spcBef>
                <a:spcPts val="0"/>
              </a:spcBef>
              <a:spcAft>
                <a:spcPts val="0"/>
              </a:spcAft>
              <a:buSzPts val="4400"/>
              <a:buFont typeface="Calibri"/>
              <a:buNone/>
              <a:defRPr sz="4400">
                <a:latin typeface="Calibri"/>
                <a:ea typeface="Calibri"/>
                <a:cs typeface="Calibri"/>
                <a:sym typeface="Calibri"/>
              </a:defRPr>
            </a:lvl7pPr>
            <a:lvl8pPr lvl="7" algn="ctr">
              <a:lnSpc>
                <a:spcPct val="100000"/>
              </a:lnSpc>
              <a:spcBef>
                <a:spcPts val="0"/>
              </a:spcBef>
              <a:spcAft>
                <a:spcPts val="0"/>
              </a:spcAft>
              <a:buSzPts val="4400"/>
              <a:buFont typeface="Calibri"/>
              <a:buNone/>
              <a:defRPr sz="4400">
                <a:latin typeface="Calibri"/>
                <a:ea typeface="Calibri"/>
                <a:cs typeface="Calibri"/>
                <a:sym typeface="Calibri"/>
              </a:defRPr>
            </a:lvl8pPr>
            <a:lvl9pPr lvl="8" algn="ctr">
              <a:lnSpc>
                <a:spcPct val="100000"/>
              </a:lnSpc>
              <a:spcBef>
                <a:spcPts val="0"/>
              </a:spcBef>
              <a:spcAft>
                <a:spcPts val="0"/>
              </a:spcAft>
              <a:buSzPts val="4400"/>
              <a:buFont typeface="Calibri"/>
              <a:buNone/>
              <a:defRPr sz="4400">
                <a:latin typeface="Calibri"/>
                <a:ea typeface="Calibri"/>
                <a:cs typeface="Calibri"/>
                <a:sym typeface="Calibri"/>
              </a:defRPr>
            </a:lvl9pPr>
          </a:lstStyle>
          <a:p>
            <a:endParaRPr dirty="0"/>
          </a:p>
        </p:txBody>
      </p:sp>
      <p:pic>
        <p:nvPicPr>
          <p:cNvPr id="22" name="Google Shape;22;p41"/>
          <p:cNvPicPr preferRelativeResize="0"/>
          <p:nvPr/>
        </p:nvPicPr>
        <p:blipFill rotWithShape="1">
          <a:blip r:embed="rId3">
            <a:alphaModFix/>
          </a:blip>
          <a:srcRect/>
          <a:stretch/>
        </p:blipFill>
        <p:spPr>
          <a:xfrm>
            <a:off x="-21610" y="-3"/>
            <a:ext cx="3418909" cy="6858000"/>
          </a:xfrm>
          <a:prstGeom prst="rect">
            <a:avLst/>
          </a:prstGeom>
          <a:noFill/>
          <a:ln>
            <a:noFill/>
          </a:ln>
        </p:spPr>
      </p:pic>
      <p:pic>
        <p:nvPicPr>
          <p:cNvPr id="23" name="Google Shape;23;p41"/>
          <p:cNvPicPr preferRelativeResize="0"/>
          <p:nvPr/>
        </p:nvPicPr>
        <p:blipFill rotWithShape="1">
          <a:blip r:embed="rId4">
            <a:alphaModFix/>
          </a:blip>
          <a:srcRect/>
          <a:stretch/>
        </p:blipFill>
        <p:spPr>
          <a:xfrm>
            <a:off x="3470621" y="1514019"/>
            <a:ext cx="8821063" cy="3522877"/>
          </a:xfrm>
          <a:prstGeom prst="rect">
            <a:avLst/>
          </a:prstGeom>
          <a:noFill/>
          <a:ln>
            <a:noFill/>
          </a:ln>
        </p:spPr>
      </p:pic>
      <p:pic>
        <p:nvPicPr>
          <p:cNvPr id="8" name="Picture 7">
            <a:extLst>
              <a:ext uri="{FF2B5EF4-FFF2-40B4-BE49-F238E27FC236}">
                <a16:creationId xmlns:a16="http://schemas.microsoft.com/office/drawing/2014/main" id="{FEC12EFA-117A-CC49-ADC6-926B9B9EF7A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99610" y="170375"/>
            <a:ext cx="4301844" cy="1211498"/>
          </a:xfrm>
          <a:prstGeom prst="rect">
            <a:avLst/>
          </a:prstGeom>
        </p:spPr>
      </p:pic>
    </p:spTree>
    <p:extLst>
      <p:ext uri="{BB962C8B-B14F-4D97-AF65-F5344CB8AC3E}">
        <p14:creationId xmlns:p14="http://schemas.microsoft.com/office/powerpoint/2010/main" val="1713096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 Op 1" preserve="1">
  <p:cSld name="Title Slide - Op 1">
    <p:spTree>
      <p:nvGrpSpPr>
        <p:cNvPr id="1" name="Shape 22"/>
        <p:cNvGrpSpPr/>
        <p:nvPr/>
      </p:nvGrpSpPr>
      <p:grpSpPr>
        <a:xfrm>
          <a:off x="0" y="0"/>
          <a:ext cx="0" cy="0"/>
          <a:chOff x="0" y="0"/>
          <a:chExt cx="0" cy="0"/>
        </a:xfrm>
      </p:grpSpPr>
      <p:pic>
        <p:nvPicPr>
          <p:cNvPr id="23" name="Google Shape;23;p2"/>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24" name="Google Shape;24;p2"/>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 name="Google Shape;25;p2"/>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26" name="Google Shape;26;p2"/>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27" name="Google Shape;27;p2"/>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 name="Google Shape;29;p2"/>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244211"/>
            <a:ext cx="3160436" cy="6369577"/>
          </a:xfrm>
          <a:prstGeom prst="rect">
            <a:avLst/>
          </a:prstGeom>
          <a:noFill/>
          <a:ln>
            <a:noFill/>
          </a:ln>
        </p:spPr>
      </p:pic>
      <p:sp>
        <p:nvSpPr>
          <p:cNvPr id="31" name="Google Shape;31;p2"/>
          <p:cNvSpPr txBox="1">
            <a:spLocks noGrp="1"/>
          </p:cNvSpPr>
          <p:nvPr>
            <p:ph type="title"/>
          </p:nvPr>
        </p:nvSpPr>
        <p:spPr>
          <a:xfrm>
            <a:off x="3008025" y="1552000"/>
            <a:ext cx="8164500" cy="8424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sp>
        <p:nvSpPr>
          <p:cNvPr id="32" name="Google Shape;32;p2"/>
          <p:cNvSpPr txBox="1">
            <a:spLocks noGrp="1"/>
          </p:cNvSpPr>
          <p:nvPr>
            <p:ph type="title" idx="2"/>
          </p:nvPr>
        </p:nvSpPr>
        <p:spPr>
          <a:xfrm>
            <a:off x="2069100" y="4908050"/>
            <a:ext cx="10046100" cy="7560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pic>
        <p:nvPicPr>
          <p:cNvPr id="12" name="Picture 11">
            <a:extLst>
              <a:ext uri="{FF2B5EF4-FFF2-40B4-BE49-F238E27FC236}">
                <a16:creationId xmlns:a16="http://schemas.microsoft.com/office/drawing/2014/main" id="{4643BC6D-BCDB-7840-8EE5-D9E8739E8F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05830" y="2700177"/>
            <a:ext cx="5321300" cy="1498600"/>
          </a:xfrm>
          <a:prstGeom prst="rect">
            <a:avLst/>
          </a:prstGeom>
        </p:spPr>
      </p:pic>
    </p:spTree>
    <p:extLst>
      <p:ext uri="{BB962C8B-B14F-4D97-AF65-F5344CB8AC3E}">
        <p14:creationId xmlns:p14="http://schemas.microsoft.com/office/powerpoint/2010/main" val="4101557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 Op 1 1" preserve="1" userDrawn="1">
  <p:cSld name="1_Title Slide - Op 1 1">
    <p:spTree>
      <p:nvGrpSpPr>
        <p:cNvPr id="1" name="Shape 33"/>
        <p:cNvGrpSpPr/>
        <p:nvPr/>
      </p:nvGrpSpPr>
      <p:grpSpPr>
        <a:xfrm>
          <a:off x="0" y="0"/>
          <a:ext cx="0" cy="0"/>
          <a:chOff x="0" y="0"/>
          <a:chExt cx="0" cy="0"/>
        </a:xfrm>
      </p:grpSpPr>
      <p:pic>
        <p:nvPicPr>
          <p:cNvPr id="34" name="Google Shape;34;p3"/>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35" name="Google Shape;35;p3"/>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6" name="Google Shape;36;p3"/>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37" name="Google Shape;37;p3"/>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38" name="Google Shape;38;p3"/>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 name="Google Shape;40;p3"/>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10" name="Picture 9">
            <a:extLst>
              <a:ext uri="{FF2B5EF4-FFF2-40B4-BE49-F238E27FC236}">
                <a16:creationId xmlns:a16="http://schemas.microsoft.com/office/drawing/2014/main" id="{E50DBE5C-5BF6-3245-BA70-C6B9815B38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0" y="2435489"/>
            <a:ext cx="5321300" cy="1498600"/>
          </a:xfrm>
          <a:prstGeom prst="rect">
            <a:avLst/>
          </a:prstGeom>
        </p:spPr>
      </p:pic>
    </p:spTree>
    <p:extLst>
      <p:ext uri="{BB962C8B-B14F-4D97-AF65-F5344CB8AC3E}">
        <p14:creationId xmlns:p14="http://schemas.microsoft.com/office/powerpoint/2010/main" val="42712672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preserve="1">
  <p:cSld name="Title and Content">
    <p:spTree>
      <p:nvGrpSpPr>
        <p:cNvPr id="1" name="Shape 47"/>
        <p:cNvGrpSpPr/>
        <p:nvPr/>
      </p:nvGrpSpPr>
      <p:grpSpPr>
        <a:xfrm>
          <a:off x="0" y="0"/>
          <a:ext cx="0" cy="0"/>
          <a:chOff x="0" y="0"/>
          <a:chExt cx="0" cy="0"/>
        </a:xfrm>
      </p:grpSpPr>
      <p:sp>
        <p:nvSpPr>
          <p:cNvPr id="48" name="Google Shape;48;p4"/>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dk1"/>
              </a:buClr>
              <a:buSzPts val="2800"/>
              <a:buChar char="●"/>
              <a:defRPr b="0" i="0">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b="0" i="0">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65561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50"/>
        <p:cNvGrpSpPr/>
        <p:nvPr/>
      </p:nvGrpSpPr>
      <p:grpSpPr>
        <a:xfrm>
          <a:off x="0" y="0"/>
          <a:ext cx="0" cy="0"/>
          <a:chOff x="0" y="0"/>
          <a:chExt cx="0" cy="0"/>
        </a:xfrm>
      </p:grpSpPr>
      <p:sp>
        <p:nvSpPr>
          <p:cNvPr id="51" name="Google Shape;51;p5"/>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69353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preserve="1">
  <p:cSld name="Custom Layout">
    <p:spTree>
      <p:nvGrpSpPr>
        <p:cNvPr id="1" name="Shape 52"/>
        <p:cNvGrpSpPr/>
        <p:nvPr/>
      </p:nvGrpSpPr>
      <p:grpSpPr>
        <a:xfrm>
          <a:off x="0" y="0"/>
          <a:ext cx="0" cy="0"/>
          <a:chOff x="0" y="0"/>
          <a:chExt cx="0" cy="0"/>
        </a:xfrm>
      </p:grpSpPr>
      <p:sp>
        <p:nvSpPr>
          <p:cNvPr id="53" name="Google Shape;53;p6"/>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21240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Light Grey Radar" preserve="1">
  <p:cSld name="1_Light Grey Radar">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a:noFill/>
          <a:ln>
            <a:noFill/>
          </a:ln>
        </p:spPr>
      </p:pic>
      <p:pic>
        <p:nvPicPr>
          <p:cNvPr id="56" name="Google Shape;56;p7"/>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a:noFill/>
          <a:ln>
            <a:noFill/>
          </a:ln>
        </p:spPr>
      </p:pic>
      <p:pic>
        <p:nvPicPr>
          <p:cNvPr id="58" name="Google Shape;58;p7"/>
          <p:cNvPicPr preferRelativeResize="0"/>
          <p:nvPr/>
        </p:nvPicPr>
        <p:blipFill rotWithShape="1">
          <a:blip r:embed="rId3" cstate="screen">
            <a:alphaModFix/>
            <a:extLst>
              <a:ext uri="{28A0092B-C50C-407E-A947-70E740481C1C}">
                <a14:useLocalDpi xmlns:a14="http://schemas.microsoft.com/office/drawing/2010/main"/>
              </a:ext>
            </a:extLst>
          </a:blip>
          <a:srcRect t="-1936" b="-4520"/>
          <a:stretch/>
        </p:blipFill>
        <p:spPr>
          <a:xfrm>
            <a:off x="0" y="255833"/>
            <a:ext cx="3160435" cy="6369579"/>
          </a:xfrm>
          <a:prstGeom prst="rect">
            <a:avLst/>
          </a:prstGeom>
          <a:noFill/>
          <a:ln>
            <a:noFill/>
          </a:ln>
        </p:spPr>
      </p:pic>
      <p:pic>
        <p:nvPicPr>
          <p:cNvPr id="60" name="Google Shape;60;p7"/>
          <p:cNvPicPr preferRelativeResize="0"/>
          <p:nvPr/>
        </p:nvPicPr>
        <p:blipFill rotWithShape="1">
          <a:blip r:embed="rId3" cstate="screen">
            <a:alphaModFix/>
            <a:extLst>
              <a:ext uri="{28A0092B-C50C-407E-A947-70E740481C1C}">
                <a14:useLocalDpi xmlns:a14="http://schemas.microsoft.com/office/drawing/2010/main"/>
              </a:ext>
            </a:extLst>
          </a:blip>
          <a:srcRect t="-1936" b="-4520"/>
          <a:stretch/>
        </p:blipFill>
        <p:spPr>
          <a:xfrm>
            <a:off x="0" y="255833"/>
            <a:ext cx="3160435" cy="6369579"/>
          </a:xfrm>
          <a:prstGeom prst="rect">
            <a:avLst/>
          </a:prstGeom>
          <a:noFill/>
          <a:ln>
            <a:noFill/>
          </a:ln>
        </p:spPr>
      </p:pic>
      <p:sp>
        <p:nvSpPr>
          <p:cNvPr id="61" name="Google Shape;61;p7"/>
          <p:cNvSpPr txBox="1">
            <a:spLocks noGrp="1"/>
          </p:cNvSpPr>
          <p:nvPr>
            <p:ph type="subTitle" idx="1"/>
          </p:nvPr>
        </p:nvSpPr>
        <p:spPr>
          <a:xfrm>
            <a:off x="3321600" y="2599000"/>
            <a:ext cx="8413200" cy="1568100"/>
          </a:xfrm>
          <a:prstGeom prst="rect">
            <a:avLst/>
          </a:prstGeom>
        </p:spPr>
        <p:txBody>
          <a:bodyPr spcFirstLastPara="1" wrap="square" lIns="0" tIns="0" rIns="0" bIns="0" anchor="ctr" anchorCtr="0">
            <a:noAutofit/>
          </a:bodyPr>
          <a:lstStyle>
            <a:lvl1pPr lvl="0">
              <a:spcBef>
                <a:spcPts val="1000"/>
              </a:spcBef>
              <a:spcAft>
                <a:spcPts val="0"/>
              </a:spcAft>
              <a:buNone/>
              <a:defRPr sz="6000"/>
            </a:lvl1pPr>
            <a:lvl2pPr lvl="1">
              <a:spcBef>
                <a:spcPts val="1000"/>
              </a:spcBef>
              <a:spcAft>
                <a:spcPts val="0"/>
              </a:spcAft>
              <a:buNone/>
              <a:defRPr sz="6000"/>
            </a:lvl2pPr>
            <a:lvl3pPr lvl="2">
              <a:spcBef>
                <a:spcPts val="1000"/>
              </a:spcBef>
              <a:spcAft>
                <a:spcPts val="0"/>
              </a:spcAft>
              <a:buNone/>
              <a:defRPr sz="6000"/>
            </a:lvl3pPr>
            <a:lvl4pPr lvl="3">
              <a:spcBef>
                <a:spcPts val="1000"/>
              </a:spcBef>
              <a:spcAft>
                <a:spcPts val="0"/>
              </a:spcAft>
              <a:buNone/>
              <a:defRPr sz="6000"/>
            </a:lvl4pPr>
            <a:lvl5pPr lvl="4">
              <a:spcBef>
                <a:spcPts val="1000"/>
              </a:spcBef>
              <a:spcAft>
                <a:spcPts val="0"/>
              </a:spcAft>
              <a:buNone/>
              <a:defRPr sz="6000"/>
            </a:lvl5pPr>
            <a:lvl6pPr lvl="5">
              <a:spcBef>
                <a:spcPts val="1000"/>
              </a:spcBef>
              <a:spcAft>
                <a:spcPts val="0"/>
              </a:spcAft>
              <a:buNone/>
              <a:defRPr sz="6000"/>
            </a:lvl6pPr>
            <a:lvl7pPr lvl="6">
              <a:spcBef>
                <a:spcPts val="1000"/>
              </a:spcBef>
              <a:spcAft>
                <a:spcPts val="0"/>
              </a:spcAft>
              <a:buNone/>
              <a:defRPr sz="6000"/>
            </a:lvl7pPr>
            <a:lvl8pPr lvl="7">
              <a:spcBef>
                <a:spcPts val="1000"/>
              </a:spcBef>
              <a:spcAft>
                <a:spcPts val="0"/>
              </a:spcAft>
              <a:buNone/>
              <a:defRPr sz="6000"/>
            </a:lvl8pPr>
            <a:lvl9pPr lvl="8">
              <a:spcBef>
                <a:spcPts val="1000"/>
              </a:spcBef>
              <a:spcAft>
                <a:spcPts val="0"/>
              </a:spcAft>
              <a:buNone/>
              <a:defRPr sz="6000"/>
            </a:lvl9pPr>
          </a:lstStyle>
          <a:p>
            <a:endParaRPr/>
          </a:p>
        </p:txBody>
      </p:sp>
      <p:sp>
        <p:nvSpPr>
          <p:cNvPr id="62" name="Google Shape;62;p7"/>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28554931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 Op2" preserve="1">
  <p:cSld name="Title Slide - Op2">
    <p:spTree>
      <p:nvGrpSpPr>
        <p:cNvPr id="1" name="Shape 63"/>
        <p:cNvGrpSpPr/>
        <p:nvPr/>
      </p:nvGrpSpPr>
      <p:grpSpPr>
        <a:xfrm>
          <a:off x="0" y="0"/>
          <a:ext cx="0" cy="0"/>
          <a:chOff x="0" y="0"/>
          <a:chExt cx="0" cy="0"/>
        </a:xfrm>
      </p:grpSpPr>
      <p:pic>
        <p:nvPicPr>
          <p:cNvPr id="64" name="Google Shape;64;p8"/>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a:noFill/>
          <a:ln>
            <a:noFill/>
          </a:ln>
        </p:spPr>
      </p:pic>
      <p:sp>
        <p:nvSpPr>
          <p:cNvPr id="65" name="Google Shape;65;p8"/>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6" name="Google Shape;66;p8"/>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a:noFill/>
          <a:ln>
            <a:noFill/>
          </a:ln>
        </p:spPr>
      </p:pic>
      <p:sp>
        <p:nvSpPr>
          <p:cNvPr id="67" name="Google Shape;67;p8"/>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52600" y="1888886"/>
            <a:ext cx="1310291" cy="1393220"/>
          </a:xfrm>
          <a:prstGeom prst="rect">
            <a:avLst/>
          </a:prstGeom>
          <a:noFill/>
          <a:ln>
            <a:noFill/>
          </a:ln>
        </p:spPr>
      </p:pic>
      <p:pic>
        <p:nvPicPr>
          <p:cNvPr id="70" name="Google Shape;70;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52600" y="1888886"/>
            <a:ext cx="1310291" cy="1393220"/>
          </a:xfrm>
          <a:prstGeom prst="rect">
            <a:avLst/>
          </a:prstGeom>
          <a:noFill/>
          <a:ln>
            <a:noFill/>
          </a:ln>
        </p:spPr>
      </p:pic>
      <p:grpSp>
        <p:nvGrpSpPr>
          <p:cNvPr id="71" name="Google Shape;71;p8"/>
          <p:cNvGrpSpPr/>
          <p:nvPr/>
        </p:nvGrpSpPr>
        <p:grpSpPr>
          <a:xfrm>
            <a:off x="3200400" y="1646776"/>
            <a:ext cx="8789339" cy="1461939"/>
            <a:chOff x="4896401" y="1205061"/>
            <a:chExt cx="8789339" cy="1461938"/>
          </a:xfrm>
        </p:grpSpPr>
        <p:sp>
          <p:nvSpPr>
            <p:cNvPr id="72" name="Google Shape;72;p8"/>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73" name="Google Shape;73;p8"/>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74" name="Google Shape;74;p8"/>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sp>
        <p:nvSpPr>
          <p:cNvPr id="76" name="Google Shape;76;p8"/>
          <p:cNvSpPr txBox="1">
            <a:spLocks noGrp="1"/>
          </p:cNvSpPr>
          <p:nvPr>
            <p:ph type="title"/>
          </p:nvPr>
        </p:nvSpPr>
        <p:spPr>
          <a:xfrm>
            <a:off x="-43525" y="4192475"/>
            <a:ext cx="12235500" cy="8166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000"/>
              <a:buNone/>
              <a:defRPr sz="4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15" name="Picture 14">
            <a:extLst>
              <a:ext uri="{FF2B5EF4-FFF2-40B4-BE49-F238E27FC236}">
                <a16:creationId xmlns:a16="http://schemas.microsoft.com/office/drawing/2014/main" id="{283766A3-8E54-E942-8A64-5DA3FA93DE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331667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 Op 3" preserve="1">
  <p:cSld name="Title Slide - Op 3">
    <p:spTree>
      <p:nvGrpSpPr>
        <p:cNvPr id="1" name="Shape 77"/>
        <p:cNvGrpSpPr/>
        <p:nvPr/>
      </p:nvGrpSpPr>
      <p:grpSpPr>
        <a:xfrm>
          <a:off x="0" y="0"/>
          <a:ext cx="0" cy="0"/>
          <a:chOff x="0" y="0"/>
          <a:chExt cx="0" cy="0"/>
        </a:xfrm>
      </p:grpSpPr>
      <p:pic>
        <p:nvPicPr>
          <p:cNvPr id="78" name="Google Shape;78;p9"/>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grpSp>
        <p:nvGrpSpPr>
          <p:cNvPr id="79" name="Google Shape;79;p9"/>
          <p:cNvGrpSpPr/>
          <p:nvPr/>
        </p:nvGrpSpPr>
        <p:grpSpPr>
          <a:xfrm>
            <a:off x="2895602" y="1869872"/>
            <a:ext cx="9108919" cy="1461939"/>
            <a:chOff x="4896403" y="1205061"/>
            <a:chExt cx="9108919" cy="1461938"/>
          </a:xfrm>
        </p:grpSpPr>
        <p:sp>
          <p:nvSpPr>
            <p:cNvPr id="80" name="Google Shape;80;p9"/>
            <p:cNvSpPr txBox="1"/>
            <p:nvPr/>
          </p:nvSpPr>
          <p:spPr>
            <a:xfrm>
              <a:off x="4896403" y="1601159"/>
              <a:ext cx="89441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Calibri"/>
                  <a:ea typeface="Calibri"/>
                  <a:cs typeface="Calibri"/>
                  <a:sym typeface="Calibri"/>
                </a:rPr>
                <a:t>The</a:t>
              </a:r>
              <a:endParaRPr/>
            </a:p>
          </p:txBody>
        </p:sp>
        <p:sp>
          <p:nvSpPr>
            <p:cNvPr id="81" name="Google Shape;81;p9"/>
            <p:cNvSpPr txBox="1"/>
            <p:nvPr/>
          </p:nvSpPr>
          <p:spPr>
            <a:xfrm>
              <a:off x="5653582" y="1205061"/>
              <a:ext cx="8351740" cy="1200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200" b="1">
                  <a:solidFill>
                    <a:schemeClr val="lt1"/>
                  </a:solidFill>
                  <a:latin typeface="Arial"/>
                  <a:ea typeface="Arial"/>
                  <a:cs typeface="Arial"/>
                  <a:sym typeface="Arial"/>
                </a:rPr>
                <a:t>world’s leading</a:t>
              </a:r>
              <a:endParaRPr/>
            </a:p>
          </p:txBody>
        </p:sp>
        <p:sp>
          <p:nvSpPr>
            <p:cNvPr id="82" name="Google Shape;82;p9"/>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Agile measurement &amp; growth platform</a:t>
              </a:r>
              <a:endParaRPr/>
            </a:p>
          </p:txBody>
        </p:sp>
      </p:grpSp>
      <p:pic>
        <p:nvPicPr>
          <p:cNvPr id="83" name="Google Shape;83;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47800" y="2111981"/>
            <a:ext cx="1310291" cy="1393220"/>
          </a:xfrm>
          <a:prstGeom prst="rect">
            <a:avLst/>
          </a:prstGeom>
          <a:noFill/>
          <a:ln>
            <a:noFill/>
          </a:ln>
        </p:spPr>
      </p:pic>
      <p:cxnSp>
        <p:nvCxnSpPr>
          <p:cNvPr id="85" name="Google Shape;85;p9"/>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86" name="Google Shape;86;p9"/>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0" y="0"/>
            <a:ext cx="12191999" cy="5257802"/>
          </a:xfrm>
          <a:prstGeom prst="rect">
            <a:avLst/>
          </a:prstGeom>
          <a:noFill/>
          <a:ln>
            <a:noFill/>
          </a:ln>
        </p:spPr>
      </p:pic>
      <p:pic>
        <p:nvPicPr>
          <p:cNvPr id="87" name="Google Shape;87;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47800" y="2111981"/>
            <a:ext cx="1310291" cy="1393220"/>
          </a:xfrm>
          <a:prstGeom prst="rect">
            <a:avLst/>
          </a:prstGeom>
          <a:noFill/>
          <a:ln>
            <a:noFill/>
          </a:ln>
        </p:spPr>
      </p:pic>
      <p:cxnSp>
        <p:nvCxnSpPr>
          <p:cNvPr id="89" name="Google Shape;89;p9"/>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grpSp>
        <p:nvGrpSpPr>
          <p:cNvPr id="90" name="Google Shape;90;p9"/>
          <p:cNvGrpSpPr/>
          <p:nvPr/>
        </p:nvGrpSpPr>
        <p:grpSpPr>
          <a:xfrm>
            <a:off x="2895600" y="1875375"/>
            <a:ext cx="8789300" cy="1461918"/>
            <a:chOff x="4896401" y="1205061"/>
            <a:chExt cx="8789300" cy="1461918"/>
          </a:xfrm>
        </p:grpSpPr>
        <p:sp>
          <p:nvSpPr>
            <p:cNvPr id="91" name="Google Shape;91;p9"/>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92" name="Google Shape;92;p9"/>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93" name="Google Shape;93;p9"/>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pic>
        <p:nvPicPr>
          <p:cNvPr id="94" name="Google Shape;94;p9"/>
          <p:cNvPicPr preferRelativeResize="0"/>
          <p:nvPr/>
        </p:nvPicPr>
        <p:blipFill>
          <a:blip r:embed="rId4">
            <a:alphaModFix/>
          </a:blip>
          <a:stretch>
            <a:fillRect/>
          </a:stretch>
        </p:blipFill>
        <p:spPr>
          <a:xfrm>
            <a:off x="447663" y="5229225"/>
            <a:ext cx="11744325" cy="28575"/>
          </a:xfrm>
          <a:prstGeom prst="rect">
            <a:avLst/>
          </a:prstGeom>
          <a:noFill/>
          <a:ln>
            <a:noFill/>
          </a:ln>
        </p:spPr>
      </p:pic>
      <p:sp>
        <p:nvSpPr>
          <p:cNvPr id="95" name="Google Shape;95;p9"/>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4000"/>
              <a:buNone/>
              <a:defRPr sz="4000"/>
            </a:lvl1pPr>
            <a:lvl2pPr lvl="1" rtl="0">
              <a:spcBef>
                <a:spcPts val="0"/>
              </a:spcBef>
              <a:spcAft>
                <a:spcPts val="0"/>
              </a:spcAft>
              <a:buSzPts val="4000"/>
              <a:buFont typeface="Calibri"/>
              <a:buNone/>
              <a:defRPr sz="4000">
                <a:latin typeface="Calibri"/>
                <a:ea typeface="Calibri"/>
                <a:cs typeface="Calibri"/>
                <a:sym typeface="Calibri"/>
              </a:defRPr>
            </a:lvl2pPr>
            <a:lvl3pPr lvl="2" rtl="0">
              <a:spcBef>
                <a:spcPts val="0"/>
              </a:spcBef>
              <a:spcAft>
                <a:spcPts val="0"/>
              </a:spcAft>
              <a:buSzPts val="4000"/>
              <a:buFont typeface="Calibri"/>
              <a:buNone/>
              <a:defRPr sz="4000">
                <a:latin typeface="Calibri"/>
                <a:ea typeface="Calibri"/>
                <a:cs typeface="Calibri"/>
                <a:sym typeface="Calibri"/>
              </a:defRPr>
            </a:lvl3pPr>
            <a:lvl4pPr lvl="3" rtl="0">
              <a:spcBef>
                <a:spcPts val="0"/>
              </a:spcBef>
              <a:spcAft>
                <a:spcPts val="0"/>
              </a:spcAft>
              <a:buSzPts val="4000"/>
              <a:buFont typeface="Calibri"/>
              <a:buNone/>
              <a:defRPr sz="4000">
                <a:latin typeface="Calibri"/>
                <a:ea typeface="Calibri"/>
                <a:cs typeface="Calibri"/>
                <a:sym typeface="Calibri"/>
              </a:defRPr>
            </a:lvl4pPr>
            <a:lvl5pPr lvl="4" rtl="0">
              <a:spcBef>
                <a:spcPts val="0"/>
              </a:spcBef>
              <a:spcAft>
                <a:spcPts val="0"/>
              </a:spcAft>
              <a:buSzPts val="4000"/>
              <a:buFont typeface="Calibri"/>
              <a:buNone/>
              <a:defRPr sz="4000">
                <a:latin typeface="Calibri"/>
                <a:ea typeface="Calibri"/>
                <a:cs typeface="Calibri"/>
                <a:sym typeface="Calibri"/>
              </a:defRPr>
            </a:lvl5pPr>
            <a:lvl6pPr lvl="5" rtl="0">
              <a:spcBef>
                <a:spcPts val="0"/>
              </a:spcBef>
              <a:spcAft>
                <a:spcPts val="0"/>
              </a:spcAft>
              <a:buSzPts val="4000"/>
              <a:buFont typeface="Calibri"/>
              <a:buNone/>
              <a:defRPr sz="4000">
                <a:latin typeface="Calibri"/>
                <a:ea typeface="Calibri"/>
                <a:cs typeface="Calibri"/>
                <a:sym typeface="Calibri"/>
              </a:defRPr>
            </a:lvl6pPr>
            <a:lvl7pPr lvl="6" rtl="0">
              <a:spcBef>
                <a:spcPts val="0"/>
              </a:spcBef>
              <a:spcAft>
                <a:spcPts val="0"/>
              </a:spcAft>
              <a:buSzPts val="4000"/>
              <a:buFont typeface="Calibri"/>
              <a:buNone/>
              <a:defRPr sz="4000">
                <a:latin typeface="Calibri"/>
                <a:ea typeface="Calibri"/>
                <a:cs typeface="Calibri"/>
                <a:sym typeface="Calibri"/>
              </a:defRPr>
            </a:lvl7pPr>
            <a:lvl8pPr lvl="7" rtl="0">
              <a:spcBef>
                <a:spcPts val="0"/>
              </a:spcBef>
              <a:spcAft>
                <a:spcPts val="0"/>
              </a:spcAft>
              <a:buSzPts val="4000"/>
              <a:buFont typeface="Calibri"/>
              <a:buNone/>
              <a:defRPr sz="4000">
                <a:latin typeface="Calibri"/>
                <a:ea typeface="Calibri"/>
                <a:cs typeface="Calibri"/>
                <a:sym typeface="Calibri"/>
              </a:defRPr>
            </a:lvl8pPr>
            <a:lvl9pPr lvl="8" rtl="0">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96" name="Google Shape;96;p9"/>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2406993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solidFill>
                  <a:schemeClr val="tx1"/>
                </a:solidFill>
              </a:defRPr>
            </a:lvl1pPr>
          </a:lstStyle>
          <a:p>
            <a:r>
              <a:rPr lang="en-US" dirty="0"/>
              <a:t>Click to edit Master title style</a:t>
            </a:r>
          </a:p>
        </p:txBody>
      </p:sp>
      <p:sp>
        <p:nvSpPr>
          <p:cNvPr id="7" name="Text Placeholder 2"/>
          <p:cNvSpPr>
            <a:spLocks noGrp="1"/>
          </p:cNvSpPr>
          <p:nvPr>
            <p:ph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Calibri Regular"/>
              </a:defRPr>
            </a:lvl1pPr>
            <a:lvl2pPr>
              <a:defRPr b="0" i="0">
                <a:latin typeface="Calibri Regular"/>
              </a:defRPr>
            </a:lvl2pPr>
            <a:lvl3pPr>
              <a:defRPr b="0" i="0">
                <a:latin typeface="Calibri Regular"/>
              </a:defRPr>
            </a:lvl3pPr>
            <a:lvl4pPr>
              <a:defRPr b="0" i="0">
                <a:latin typeface="Calibri Regular"/>
              </a:defRPr>
            </a:lvl4pPr>
            <a:lvl5pPr>
              <a:defRPr b="0" i="0">
                <a:latin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79608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itle Slide - Op 3" preserve="1">
  <p:cSld name="1_Title Slide - Op 3">
    <p:spTree>
      <p:nvGrpSpPr>
        <p:cNvPr id="1" name="Shape 97"/>
        <p:cNvGrpSpPr/>
        <p:nvPr/>
      </p:nvGrpSpPr>
      <p:grpSpPr>
        <a:xfrm>
          <a:off x="0" y="0"/>
          <a:ext cx="0" cy="0"/>
          <a:chOff x="0" y="0"/>
          <a:chExt cx="0" cy="0"/>
        </a:xfrm>
      </p:grpSpPr>
      <p:pic>
        <p:nvPicPr>
          <p:cNvPr id="98" name="Google Shape;98;p10"/>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sp>
        <p:nvSpPr>
          <p:cNvPr id="99" name="Google Shape;99;p10"/>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chemeClr val="lt1"/>
                </a:solidFill>
                <a:latin typeface="Arial"/>
                <a:ea typeface="Arial"/>
                <a:cs typeface="Arial"/>
                <a:sym typeface="Arial"/>
              </a:rPr>
              <a:t>Accelerating Your Enterprise Business Agility Journey</a:t>
            </a:r>
            <a:endParaRPr/>
          </a:p>
        </p:txBody>
      </p:sp>
      <p:sp>
        <p:nvSpPr>
          <p:cNvPr id="100" name="Google Shape;100;p10"/>
          <p:cNvSpPr txBox="1"/>
          <p:nvPr/>
        </p:nvSpPr>
        <p:spPr>
          <a:xfrm>
            <a:off x="2895601" y="3300314"/>
            <a:ext cx="83517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through strategy and measuring what matters</a:t>
            </a:r>
            <a:endParaRPr/>
          </a:p>
        </p:txBody>
      </p:sp>
      <p:pic>
        <p:nvPicPr>
          <p:cNvPr id="101" name="Google Shape;101;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72397" y="1818875"/>
            <a:ext cx="1310291" cy="1393220"/>
          </a:xfrm>
          <a:prstGeom prst="rect">
            <a:avLst/>
          </a:prstGeom>
          <a:noFill/>
          <a:ln>
            <a:noFill/>
          </a:ln>
        </p:spPr>
      </p:pic>
      <p:cxnSp>
        <p:nvCxnSpPr>
          <p:cNvPr id="103" name="Google Shape;103;p10"/>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04" name="Google Shape;104;p10"/>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sp>
        <p:nvSpPr>
          <p:cNvPr id="105" name="Google Shape;105;p10"/>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4800"/>
              <a:buFont typeface="Arial"/>
              <a:buNone/>
            </a:pPr>
            <a:r>
              <a:rPr lang="en-US" sz="4800" b="1" i="0" u="none" strike="noStrike" cap="none">
                <a:solidFill>
                  <a:srgbClr val="58595B"/>
                </a:solidFill>
                <a:latin typeface="Calibri"/>
                <a:ea typeface="Calibri"/>
                <a:cs typeface="Calibri"/>
                <a:sym typeface="Calibri"/>
              </a:rPr>
              <a:t>Accelerating Your Enterprise Business Agility Journey</a:t>
            </a:r>
            <a:endParaRPr>
              <a:latin typeface="Calibri"/>
              <a:ea typeface="Calibri"/>
              <a:cs typeface="Calibri"/>
              <a:sym typeface="Calibri"/>
            </a:endParaRPr>
          </a:p>
        </p:txBody>
      </p:sp>
      <p:sp>
        <p:nvSpPr>
          <p:cNvPr id="106" name="Google Shape;106;p10"/>
          <p:cNvSpPr txBox="1"/>
          <p:nvPr/>
        </p:nvSpPr>
        <p:spPr>
          <a:xfrm>
            <a:off x="3017600" y="3300325"/>
            <a:ext cx="74718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2800"/>
              <a:buFont typeface="Arial"/>
              <a:buNone/>
            </a:pPr>
            <a:r>
              <a:rPr lang="en-US" sz="2800" i="0" u="none" strike="noStrike" cap="none">
                <a:solidFill>
                  <a:srgbClr val="58595B"/>
                </a:solidFill>
                <a:latin typeface="Calibri"/>
                <a:ea typeface="Calibri"/>
                <a:cs typeface="Calibri"/>
                <a:sym typeface="Calibri"/>
              </a:rPr>
              <a:t>through strategy and measuring what matters</a:t>
            </a:r>
            <a:endParaRPr>
              <a:latin typeface="Calibri"/>
              <a:ea typeface="Calibri"/>
              <a:cs typeface="Calibri"/>
              <a:sym typeface="Calibri"/>
            </a:endParaRPr>
          </a:p>
        </p:txBody>
      </p:sp>
      <p:pic>
        <p:nvPicPr>
          <p:cNvPr id="107" name="Google Shape;107;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72397" y="1818875"/>
            <a:ext cx="1310291" cy="1393220"/>
          </a:xfrm>
          <a:prstGeom prst="rect">
            <a:avLst/>
          </a:prstGeom>
          <a:noFill/>
          <a:ln>
            <a:noFill/>
          </a:ln>
        </p:spPr>
      </p:pic>
      <p:cxnSp>
        <p:nvCxnSpPr>
          <p:cNvPr id="109" name="Google Shape;109;p10"/>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10" name="Google Shape;110;p10"/>
          <p:cNvPicPr preferRelativeResize="0"/>
          <p:nvPr/>
        </p:nvPicPr>
        <p:blipFill>
          <a:blip r:embed="rId4">
            <a:alphaModFix/>
          </a:blip>
          <a:stretch>
            <a:fillRect/>
          </a:stretch>
        </p:blipFill>
        <p:spPr>
          <a:xfrm>
            <a:off x="447663" y="5229225"/>
            <a:ext cx="11744325" cy="28575"/>
          </a:xfrm>
          <a:prstGeom prst="rect">
            <a:avLst/>
          </a:prstGeom>
          <a:noFill/>
          <a:ln>
            <a:noFill/>
          </a:ln>
        </p:spPr>
      </p:pic>
      <p:sp>
        <p:nvSpPr>
          <p:cNvPr id="111" name="Google Shape;111;p10"/>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4000"/>
              <a:buNone/>
              <a:defRPr sz="4000"/>
            </a:lvl1pPr>
            <a:lvl2pPr lvl="1" rtl="0">
              <a:spcBef>
                <a:spcPts val="0"/>
              </a:spcBef>
              <a:spcAft>
                <a:spcPts val="0"/>
              </a:spcAft>
              <a:buSzPts val="4000"/>
              <a:buFont typeface="Calibri"/>
              <a:buNone/>
              <a:defRPr sz="4000">
                <a:latin typeface="Calibri"/>
                <a:ea typeface="Calibri"/>
                <a:cs typeface="Calibri"/>
                <a:sym typeface="Calibri"/>
              </a:defRPr>
            </a:lvl2pPr>
            <a:lvl3pPr lvl="2" rtl="0">
              <a:spcBef>
                <a:spcPts val="0"/>
              </a:spcBef>
              <a:spcAft>
                <a:spcPts val="0"/>
              </a:spcAft>
              <a:buSzPts val="4000"/>
              <a:buFont typeface="Calibri"/>
              <a:buNone/>
              <a:defRPr sz="4000">
                <a:latin typeface="Calibri"/>
                <a:ea typeface="Calibri"/>
                <a:cs typeface="Calibri"/>
                <a:sym typeface="Calibri"/>
              </a:defRPr>
            </a:lvl3pPr>
            <a:lvl4pPr lvl="3" rtl="0">
              <a:spcBef>
                <a:spcPts val="0"/>
              </a:spcBef>
              <a:spcAft>
                <a:spcPts val="0"/>
              </a:spcAft>
              <a:buSzPts val="4000"/>
              <a:buFont typeface="Calibri"/>
              <a:buNone/>
              <a:defRPr sz="4000">
                <a:latin typeface="Calibri"/>
                <a:ea typeface="Calibri"/>
                <a:cs typeface="Calibri"/>
                <a:sym typeface="Calibri"/>
              </a:defRPr>
            </a:lvl4pPr>
            <a:lvl5pPr lvl="4" rtl="0">
              <a:spcBef>
                <a:spcPts val="0"/>
              </a:spcBef>
              <a:spcAft>
                <a:spcPts val="0"/>
              </a:spcAft>
              <a:buSzPts val="4000"/>
              <a:buFont typeface="Calibri"/>
              <a:buNone/>
              <a:defRPr sz="4000">
                <a:latin typeface="Calibri"/>
                <a:ea typeface="Calibri"/>
                <a:cs typeface="Calibri"/>
                <a:sym typeface="Calibri"/>
              </a:defRPr>
            </a:lvl5pPr>
            <a:lvl6pPr lvl="5" rtl="0">
              <a:spcBef>
                <a:spcPts val="0"/>
              </a:spcBef>
              <a:spcAft>
                <a:spcPts val="0"/>
              </a:spcAft>
              <a:buSzPts val="4000"/>
              <a:buFont typeface="Calibri"/>
              <a:buNone/>
              <a:defRPr sz="4000">
                <a:latin typeface="Calibri"/>
                <a:ea typeface="Calibri"/>
                <a:cs typeface="Calibri"/>
                <a:sym typeface="Calibri"/>
              </a:defRPr>
            </a:lvl6pPr>
            <a:lvl7pPr lvl="6" rtl="0">
              <a:spcBef>
                <a:spcPts val="0"/>
              </a:spcBef>
              <a:spcAft>
                <a:spcPts val="0"/>
              </a:spcAft>
              <a:buSzPts val="4000"/>
              <a:buFont typeface="Calibri"/>
              <a:buNone/>
              <a:defRPr sz="4000">
                <a:latin typeface="Calibri"/>
                <a:ea typeface="Calibri"/>
                <a:cs typeface="Calibri"/>
                <a:sym typeface="Calibri"/>
              </a:defRPr>
            </a:lvl7pPr>
            <a:lvl8pPr lvl="7" rtl="0">
              <a:spcBef>
                <a:spcPts val="0"/>
              </a:spcBef>
              <a:spcAft>
                <a:spcPts val="0"/>
              </a:spcAft>
              <a:buSzPts val="4000"/>
              <a:buFont typeface="Calibri"/>
              <a:buNone/>
              <a:defRPr sz="4000">
                <a:latin typeface="Calibri"/>
                <a:ea typeface="Calibri"/>
                <a:cs typeface="Calibri"/>
                <a:sym typeface="Calibri"/>
              </a:defRPr>
            </a:lvl8pPr>
            <a:lvl9pPr lvl="8" rtl="0">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112" name="Google Shape;112;p10"/>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3791831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lumn" preserve="1">
  <p:cSld name="Two Column">
    <p:spTree>
      <p:nvGrpSpPr>
        <p:cNvPr id="1" name="Shape 113"/>
        <p:cNvGrpSpPr/>
        <p:nvPr/>
      </p:nvGrpSpPr>
      <p:grpSpPr>
        <a:xfrm>
          <a:off x="0" y="0"/>
          <a:ext cx="0" cy="0"/>
          <a:chOff x="0" y="0"/>
          <a:chExt cx="0" cy="0"/>
        </a:xfrm>
      </p:grpSpPr>
      <p:sp>
        <p:nvSpPr>
          <p:cNvPr id="114" name="Google Shape;114;p11"/>
          <p:cNvSpPr txBox="1">
            <a:spLocks noGrp="1"/>
          </p:cNvSpPr>
          <p:nvPr>
            <p:ph type="body" idx="1"/>
          </p:nvPr>
        </p:nvSpPr>
        <p:spPr>
          <a:xfrm>
            <a:off x="457200" y="1837440"/>
            <a:ext cx="54102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1"/>
          <p:cNvSpPr txBox="1">
            <a:spLocks noGrp="1"/>
          </p:cNvSpPr>
          <p:nvPr>
            <p:ph type="body" idx="2"/>
          </p:nvPr>
        </p:nvSpPr>
        <p:spPr>
          <a:xfrm>
            <a:off x="6477000" y="1837440"/>
            <a:ext cx="5181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1"/>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36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99458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Logo Top Right" preserve="1">
  <p:cSld name="Title - Logo Top Right">
    <p:spTree>
      <p:nvGrpSpPr>
        <p:cNvPr id="1" name="Shape 117"/>
        <p:cNvGrpSpPr/>
        <p:nvPr/>
      </p:nvGrpSpPr>
      <p:grpSpPr>
        <a:xfrm>
          <a:off x="0" y="0"/>
          <a:ext cx="0" cy="0"/>
          <a:chOff x="0" y="0"/>
          <a:chExt cx="0" cy="0"/>
        </a:xfrm>
      </p:grpSpPr>
      <p:sp>
        <p:nvSpPr>
          <p:cNvPr id="118" name="Google Shape;118;p12"/>
          <p:cNvSpPr txBox="1">
            <a:spLocks noGrp="1"/>
          </p:cNvSpPr>
          <p:nvPr>
            <p:ph type="title"/>
          </p:nvPr>
        </p:nvSpPr>
        <p:spPr>
          <a:xfrm>
            <a:off x="548648" y="250250"/>
            <a:ext cx="90129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1" name="Google Shape;121;p12"/>
          <p:cNvPicPr preferRelativeResize="0"/>
          <p:nvPr/>
        </p:nvPicPr>
        <p:blipFill>
          <a:blip r:embed="rId2">
            <a:alphaModFix/>
          </a:blip>
          <a:stretch>
            <a:fillRect/>
          </a:stretch>
        </p:blipFill>
        <p:spPr>
          <a:xfrm>
            <a:off x="447663" y="914400"/>
            <a:ext cx="11744325" cy="28575"/>
          </a:xfrm>
          <a:prstGeom prst="rect">
            <a:avLst/>
          </a:prstGeom>
          <a:noFill/>
          <a:ln>
            <a:noFill/>
          </a:ln>
        </p:spPr>
      </p:pic>
      <p:sp>
        <p:nvSpPr>
          <p:cNvPr id="122" name="Google Shape;122;p12"/>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2899959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selet (4 Stats)" preserve="1">
  <p:cSld name="Caselet (4 Stats)">
    <p:spTree>
      <p:nvGrpSpPr>
        <p:cNvPr id="1" name="Shape 123"/>
        <p:cNvGrpSpPr/>
        <p:nvPr/>
      </p:nvGrpSpPr>
      <p:grpSpPr>
        <a:xfrm>
          <a:off x="0" y="0"/>
          <a:ext cx="0" cy="0"/>
          <a:chOff x="0" y="0"/>
          <a:chExt cx="0" cy="0"/>
        </a:xfrm>
      </p:grpSpPr>
      <p:sp>
        <p:nvSpPr>
          <p:cNvPr id="124" name="Google Shape;124;p13"/>
          <p:cNvSpPr txBox="1">
            <a:spLocks noGrp="1"/>
          </p:cNvSpPr>
          <p:nvPr>
            <p:ph type="title"/>
          </p:nvPr>
        </p:nvSpPr>
        <p:spPr>
          <a:xfrm>
            <a:off x="472191" y="250249"/>
            <a:ext cx="11235000" cy="588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18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13"/>
          <p:cNvSpPr txBox="1">
            <a:spLocks noGrp="1"/>
          </p:cNvSpPr>
          <p:nvPr>
            <p:ph type="body" idx="1"/>
          </p:nvPr>
        </p:nvSpPr>
        <p:spPr>
          <a:xfrm>
            <a:off x="682337" y="3934623"/>
            <a:ext cx="5382600" cy="2255100"/>
          </a:xfrm>
          <a:prstGeom prst="rect">
            <a:avLst/>
          </a:prstGeom>
          <a:noFill/>
          <a:ln>
            <a:noFill/>
          </a:ln>
        </p:spPr>
        <p:txBody>
          <a:bodyPr spcFirstLastPara="1" wrap="square" lIns="0" tIns="0" rIns="0" bIns="0" anchor="t" anchorCtr="0">
            <a:noAutofit/>
          </a:bodyPr>
          <a:lstStyle>
            <a:lvl1pPr marL="457200" lvl="0" indent="-330200" algn="l" rtl="0">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rtl="0">
              <a:lnSpc>
                <a:spcPct val="90000"/>
              </a:lnSpc>
              <a:spcBef>
                <a:spcPts val="500"/>
              </a:spcBef>
              <a:spcAft>
                <a:spcPts val="0"/>
              </a:spcAft>
              <a:buClr>
                <a:schemeClr val="dk1"/>
              </a:buClr>
              <a:buSzPts val="600"/>
              <a:buChar char="•"/>
              <a:defRPr sz="600"/>
            </a:lvl6pPr>
            <a:lvl7pPr marL="3200400" lvl="6" indent="-266700" algn="l" rtl="0">
              <a:lnSpc>
                <a:spcPct val="90000"/>
              </a:lnSpc>
              <a:spcBef>
                <a:spcPts val="500"/>
              </a:spcBef>
              <a:spcAft>
                <a:spcPts val="0"/>
              </a:spcAft>
              <a:buClr>
                <a:schemeClr val="dk1"/>
              </a:buClr>
              <a:buSzPts val="600"/>
              <a:buChar char="•"/>
              <a:defRPr sz="600"/>
            </a:lvl7pPr>
            <a:lvl8pPr marL="3657600" lvl="7" indent="-266700" algn="l" rtl="0">
              <a:lnSpc>
                <a:spcPct val="90000"/>
              </a:lnSpc>
              <a:spcBef>
                <a:spcPts val="500"/>
              </a:spcBef>
              <a:spcAft>
                <a:spcPts val="0"/>
              </a:spcAft>
              <a:buClr>
                <a:schemeClr val="dk1"/>
              </a:buClr>
              <a:buSzPts val="600"/>
              <a:buChar char="•"/>
              <a:defRPr sz="600"/>
            </a:lvl8pPr>
            <a:lvl9pPr marL="4114800" lvl="8" indent="-266700" algn="l" rtl="0">
              <a:lnSpc>
                <a:spcPct val="90000"/>
              </a:lnSpc>
              <a:spcBef>
                <a:spcPts val="500"/>
              </a:spcBef>
              <a:spcAft>
                <a:spcPts val="0"/>
              </a:spcAft>
              <a:buClr>
                <a:schemeClr val="dk1"/>
              </a:buClr>
              <a:buSzPts val="600"/>
              <a:buChar char="•"/>
              <a:defRPr sz="600"/>
            </a:lvl9pPr>
          </a:lstStyle>
          <a:p>
            <a:endParaRPr/>
          </a:p>
        </p:txBody>
      </p:sp>
      <p:sp>
        <p:nvSpPr>
          <p:cNvPr id="126" name="Google Shape;126;p13"/>
          <p:cNvSpPr txBox="1">
            <a:spLocks noGrp="1"/>
          </p:cNvSpPr>
          <p:nvPr>
            <p:ph type="subTitle" idx="2"/>
          </p:nvPr>
        </p:nvSpPr>
        <p:spPr>
          <a:xfrm>
            <a:off x="489600" y="1046400"/>
            <a:ext cx="11199900" cy="658500"/>
          </a:xfrm>
          <a:prstGeom prst="rect">
            <a:avLst/>
          </a:prstGeom>
        </p:spPr>
        <p:txBody>
          <a:bodyPr spcFirstLastPara="1" wrap="square" lIns="0" tIns="0" rIns="0" bIns="0" anchor="ctr" anchorCtr="0">
            <a:noAutofit/>
          </a:bodyPr>
          <a:lstStyle>
            <a:lvl1pPr lvl="0" algn="ctr" rtl="0">
              <a:spcBef>
                <a:spcPts val="1000"/>
              </a:spcBef>
              <a:spcAft>
                <a:spcPts val="0"/>
              </a:spcAft>
              <a:buNone/>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27" name="Google Shape;127;p13"/>
          <p:cNvSpPr txBox="1">
            <a:spLocks noGrp="1"/>
          </p:cNvSpPr>
          <p:nvPr>
            <p:ph type="subTitle" idx="3"/>
          </p:nvPr>
        </p:nvSpPr>
        <p:spPr>
          <a:xfrm>
            <a:off x="617600" y="1927000"/>
            <a:ext cx="685800" cy="685800"/>
          </a:xfrm>
          <a:prstGeom prst="rect">
            <a:avLst/>
          </a:prstGeom>
        </p:spPr>
        <p:txBody>
          <a:bodyPr spcFirstLastPara="1" wrap="square" lIns="0" tIns="0" rIns="0" bIns="0" anchor="t" anchorCtr="0">
            <a:noAutofit/>
          </a:bodyPr>
          <a:lstStyle>
            <a:lvl1pPr lvl="0">
              <a:spcBef>
                <a:spcPts val="1000"/>
              </a:spcBef>
              <a:spcAft>
                <a:spcPts val="0"/>
              </a:spcAft>
              <a:buNone/>
              <a:defRPr sz="1200"/>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0"/>
              </a:spcAft>
              <a:buNone/>
              <a:defRPr/>
            </a:lvl9pPr>
          </a:lstStyle>
          <a:p>
            <a:endParaRPr/>
          </a:p>
        </p:txBody>
      </p:sp>
      <p:sp>
        <p:nvSpPr>
          <p:cNvPr id="128" name="Google Shape;128;p13"/>
          <p:cNvSpPr txBox="1">
            <a:spLocks noGrp="1"/>
          </p:cNvSpPr>
          <p:nvPr>
            <p:ph type="subTitle" idx="4"/>
          </p:nvPr>
        </p:nvSpPr>
        <p:spPr>
          <a:xfrm>
            <a:off x="1449599"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29" name="Google Shape;129;p13"/>
          <p:cNvSpPr txBox="1">
            <a:spLocks noGrp="1"/>
          </p:cNvSpPr>
          <p:nvPr>
            <p:ph type="subTitle" idx="5"/>
          </p:nvPr>
        </p:nvSpPr>
        <p:spPr>
          <a:xfrm>
            <a:off x="3486933"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0" name="Google Shape;130;p13"/>
          <p:cNvSpPr txBox="1">
            <a:spLocks noGrp="1"/>
          </p:cNvSpPr>
          <p:nvPr>
            <p:ph type="subTitle" idx="6"/>
          </p:nvPr>
        </p:nvSpPr>
        <p:spPr>
          <a:xfrm>
            <a:off x="4318932"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1" name="Google Shape;131;p13"/>
          <p:cNvSpPr txBox="1">
            <a:spLocks noGrp="1"/>
          </p:cNvSpPr>
          <p:nvPr>
            <p:ph type="subTitle" idx="7"/>
          </p:nvPr>
        </p:nvSpPr>
        <p:spPr>
          <a:xfrm>
            <a:off x="6356267"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2" name="Google Shape;132;p13"/>
          <p:cNvSpPr txBox="1">
            <a:spLocks noGrp="1"/>
          </p:cNvSpPr>
          <p:nvPr>
            <p:ph type="subTitle" idx="8"/>
          </p:nvPr>
        </p:nvSpPr>
        <p:spPr>
          <a:xfrm>
            <a:off x="7188266"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3" name="Google Shape;133;p13"/>
          <p:cNvSpPr txBox="1">
            <a:spLocks noGrp="1"/>
          </p:cNvSpPr>
          <p:nvPr>
            <p:ph type="subTitle" idx="9"/>
          </p:nvPr>
        </p:nvSpPr>
        <p:spPr>
          <a:xfrm>
            <a:off x="9225600"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4" name="Google Shape;134;p13"/>
          <p:cNvSpPr txBox="1">
            <a:spLocks noGrp="1"/>
          </p:cNvSpPr>
          <p:nvPr>
            <p:ph type="subTitle" idx="13"/>
          </p:nvPr>
        </p:nvSpPr>
        <p:spPr>
          <a:xfrm>
            <a:off x="10057599"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5" name="Google Shape;135;p13"/>
          <p:cNvSpPr txBox="1">
            <a:spLocks noGrp="1"/>
          </p:cNvSpPr>
          <p:nvPr>
            <p:ph type="body" idx="14"/>
          </p:nvPr>
        </p:nvSpPr>
        <p:spPr>
          <a:xfrm>
            <a:off x="6314337" y="3934623"/>
            <a:ext cx="5382600" cy="2255100"/>
          </a:xfrm>
          <a:prstGeom prst="rect">
            <a:avLst/>
          </a:prstGeom>
          <a:noFill/>
          <a:ln>
            <a:noFill/>
          </a:ln>
        </p:spPr>
        <p:txBody>
          <a:bodyPr spcFirstLastPara="1" wrap="square" lIns="0" tIns="0" rIns="0" bIns="0" anchor="t" anchorCtr="0">
            <a:noAutofit/>
          </a:bodyPr>
          <a:lstStyle>
            <a:lvl1pPr marL="457200" lvl="0" indent="-330200" algn="l" rtl="0">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rtl="0">
              <a:lnSpc>
                <a:spcPct val="90000"/>
              </a:lnSpc>
              <a:spcBef>
                <a:spcPts val="500"/>
              </a:spcBef>
              <a:spcAft>
                <a:spcPts val="0"/>
              </a:spcAft>
              <a:buClr>
                <a:schemeClr val="dk1"/>
              </a:buClr>
              <a:buSzPts val="600"/>
              <a:buChar char="•"/>
              <a:defRPr sz="600"/>
            </a:lvl6pPr>
            <a:lvl7pPr marL="3200400" lvl="6" indent="-266700" algn="l" rtl="0">
              <a:lnSpc>
                <a:spcPct val="90000"/>
              </a:lnSpc>
              <a:spcBef>
                <a:spcPts val="500"/>
              </a:spcBef>
              <a:spcAft>
                <a:spcPts val="0"/>
              </a:spcAft>
              <a:buClr>
                <a:schemeClr val="dk1"/>
              </a:buClr>
              <a:buSzPts val="600"/>
              <a:buChar char="•"/>
              <a:defRPr sz="600"/>
            </a:lvl7pPr>
            <a:lvl8pPr marL="3657600" lvl="7" indent="-266700" algn="l" rtl="0">
              <a:lnSpc>
                <a:spcPct val="90000"/>
              </a:lnSpc>
              <a:spcBef>
                <a:spcPts val="500"/>
              </a:spcBef>
              <a:spcAft>
                <a:spcPts val="0"/>
              </a:spcAft>
              <a:buClr>
                <a:schemeClr val="dk1"/>
              </a:buClr>
              <a:buSzPts val="600"/>
              <a:buChar char="•"/>
              <a:defRPr sz="600"/>
            </a:lvl8pPr>
            <a:lvl9pPr marL="4114800" lvl="8" indent="-266700" algn="l" rtl="0">
              <a:lnSpc>
                <a:spcPct val="90000"/>
              </a:lnSpc>
              <a:spcBef>
                <a:spcPts val="500"/>
              </a:spcBef>
              <a:spcAft>
                <a:spcPts val="0"/>
              </a:spcAft>
              <a:buClr>
                <a:schemeClr val="dk1"/>
              </a:buClr>
              <a:buSzPts val="600"/>
              <a:buChar char="•"/>
              <a:defRPr sz="600"/>
            </a:lvl9pPr>
          </a:lstStyle>
          <a:p>
            <a:endParaRPr/>
          </a:p>
        </p:txBody>
      </p:sp>
      <p:sp>
        <p:nvSpPr>
          <p:cNvPr id="136" name="Google Shape;136;p13"/>
          <p:cNvSpPr txBox="1">
            <a:spLocks noGrp="1"/>
          </p:cNvSpPr>
          <p:nvPr>
            <p:ph type="subTitle" idx="15"/>
          </p:nvPr>
        </p:nvSpPr>
        <p:spPr>
          <a:xfrm>
            <a:off x="617600" y="3095000"/>
            <a:ext cx="5040000" cy="685800"/>
          </a:xfrm>
          <a:prstGeom prst="rect">
            <a:avLst/>
          </a:prstGeom>
          <a:solidFill>
            <a:schemeClr val="accent2"/>
          </a:solidFill>
        </p:spPr>
        <p:txBody>
          <a:bodyPr spcFirstLastPara="1" wrap="square" lIns="0" tIns="0" rIns="0" bIns="0" anchor="ctr" anchorCtr="0">
            <a:noAutofit/>
          </a:bodyPr>
          <a:lstStyle>
            <a:lvl1pPr lvl="0" algn="ctr" rtl="0">
              <a:spcBef>
                <a:spcPts val="1000"/>
              </a:spcBef>
              <a:spcAft>
                <a:spcPts val="0"/>
              </a:spcAft>
              <a:buNone/>
              <a:defRPr sz="2200">
                <a:solidFill>
                  <a:schemeClr val="lt1"/>
                </a:solidFill>
              </a:defRPr>
            </a:lvl1pPr>
            <a:lvl2pPr lvl="1" algn="ctr" rtl="0">
              <a:spcBef>
                <a:spcPts val="1000"/>
              </a:spcBef>
              <a:spcAft>
                <a:spcPts val="0"/>
              </a:spcAft>
              <a:buNone/>
              <a:defRPr sz="2200">
                <a:solidFill>
                  <a:schemeClr val="lt1"/>
                </a:solidFill>
              </a:defRPr>
            </a:lvl2pPr>
            <a:lvl3pPr lvl="2" algn="ctr" rtl="0">
              <a:spcBef>
                <a:spcPts val="1000"/>
              </a:spcBef>
              <a:spcAft>
                <a:spcPts val="0"/>
              </a:spcAft>
              <a:buNone/>
              <a:defRPr sz="2200">
                <a:solidFill>
                  <a:schemeClr val="lt1"/>
                </a:solidFill>
              </a:defRPr>
            </a:lvl3pPr>
            <a:lvl4pPr lvl="3" algn="ctr" rtl="0">
              <a:spcBef>
                <a:spcPts val="1000"/>
              </a:spcBef>
              <a:spcAft>
                <a:spcPts val="0"/>
              </a:spcAft>
              <a:buNone/>
              <a:defRPr sz="2200">
                <a:solidFill>
                  <a:schemeClr val="lt1"/>
                </a:solidFill>
              </a:defRPr>
            </a:lvl4pPr>
            <a:lvl5pPr lvl="4" algn="ctr" rtl="0">
              <a:spcBef>
                <a:spcPts val="1000"/>
              </a:spcBef>
              <a:spcAft>
                <a:spcPts val="0"/>
              </a:spcAft>
              <a:buNone/>
              <a:defRPr sz="2200">
                <a:solidFill>
                  <a:schemeClr val="lt1"/>
                </a:solidFill>
              </a:defRPr>
            </a:lvl5pPr>
            <a:lvl6pPr lvl="5" algn="ctr" rtl="0">
              <a:spcBef>
                <a:spcPts val="1000"/>
              </a:spcBef>
              <a:spcAft>
                <a:spcPts val="0"/>
              </a:spcAft>
              <a:buNone/>
              <a:defRPr sz="2200">
                <a:solidFill>
                  <a:schemeClr val="lt1"/>
                </a:solidFill>
              </a:defRPr>
            </a:lvl6pPr>
            <a:lvl7pPr lvl="6" algn="ctr" rtl="0">
              <a:spcBef>
                <a:spcPts val="1000"/>
              </a:spcBef>
              <a:spcAft>
                <a:spcPts val="0"/>
              </a:spcAft>
              <a:buNone/>
              <a:defRPr sz="2200">
                <a:solidFill>
                  <a:schemeClr val="lt1"/>
                </a:solidFill>
              </a:defRPr>
            </a:lvl7pPr>
            <a:lvl8pPr lvl="7" algn="ctr" rtl="0">
              <a:spcBef>
                <a:spcPts val="1000"/>
              </a:spcBef>
              <a:spcAft>
                <a:spcPts val="0"/>
              </a:spcAft>
              <a:buNone/>
              <a:defRPr sz="2200">
                <a:solidFill>
                  <a:schemeClr val="lt1"/>
                </a:solidFill>
              </a:defRPr>
            </a:lvl8pPr>
            <a:lvl9pPr lvl="8" algn="ctr" rtl="0">
              <a:spcBef>
                <a:spcPts val="1000"/>
              </a:spcBef>
              <a:spcAft>
                <a:spcPts val="0"/>
              </a:spcAft>
              <a:buNone/>
              <a:defRPr sz="2200">
                <a:solidFill>
                  <a:schemeClr val="lt1"/>
                </a:solidFill>
              </a:defRPr>
            </a:lvl9pPr>
          </a:lstStyle>
          <a:p>
            <a:endParaRPr/>
          </a:p>
        </p:txBody>
      </p:sp>
      <p:sp>
        <p:nvSpPr>
          <p:cNvPr id="137" name="Google Shape;137;p13"/>
          <p:cNvSpPr txBox="1">
            <a:spLocks noGrp="1"/>
          </p:cNvSpPr>
          <p:nvPr>
            <p:ph type="subTitle" idx="16"/>
          </p:nvPr>
        </p:nvSpPr>
        <p:spPr>
          <a:xfrm>
            <a:off x="6356330" y="3095000"/>
            <a:ext cx="5301600" cy="685800"/>
          </a:xfrm>
          <a:prstGeom prst="rect">
            <a:avLst/>
          </a:prstGeom>
          <a:solidFill>
            <a:schemeClr val="accent1"/>
          </a:solidFill>
        </p:spPr>
        <p:txBody>
          <a:bodyPr spcFirstLastPara="1" wrap="square" lIns="0" tIns="0" rIns="0" bIns="0" anchor="ctr" anchorCtr="0">
            <a:noAutofit/>
          </a:bodyPr>
          <a:lstStyle>
            <a:lvl1pPr lvl="0" algn="ctr" rtl="0">
              <a:spcBef>
                <a:spcPts val="1000"/>
              </a:spcBef>
              <a:spcAft>
                <a:spcPts val="0"/>
              </a:spcAft>
              <a:buNone/>
              <a:defRPr sz="2200">
                <a:solidFill>
                  <a:schemeClr val="lt1"/>
                </a:solidFill>
              </a:defRPr>
            </a:lvl1pPr>
            <a:lvl2pPr lvl="1" algn="ctr" rtl="0">
              <a:spcBef>
                <a:spcPts val="1000"/>
              </a:spcBef>
              <a:spcAft>
                <a:spcPts val="0"/>
              </a:spcAft>
              <a:buNone/>
              <a:defRPr sz="2200">
                <a:solidFill>
                  <a:schemeClr val="lt1"/>
                </a:solidFill>
              </a:defRPr>
            </a:lvl2pPr>
            <a:lvl3pPr lvl="2" algn="ctr" rtl="0">
              <a:spcBef>
                <a:spcPts val="1000"/>
              </a:spcBef>
              <a:spcAft>
                <a:spcPts val="0"/>
              </a:spcAft>
              <a:buNone/>
              <a:defRPr sz="2200">
                <a:solidFill>
                  <a:schemeClr val="lt1"/>
                </a:solidFill>
              </a:defRPr>
            </a:lvl3pPr>
            <a:lvl4pPr lvl="3" algn="ctr" rtl="0">
              <a:spcBef>
                <a:spcPts val="1000"/>
              </a:spcBef>
              <a:spcAft>
                <a:spcPts val="0"/>
              </a:spcAft>
              <a:buNone/>
              <a:defRPr sz="2200">
                <a:solidFill>
                  <a:schemeClr val="lt1"/>
                </a:solidFill>
              </a:defRPr>
            </a:lvl4pPr>
            <a:lvl5pPr lvl="4" algn="ctr" rtl="0">
              <a:spcBef>
                <a:spcPts val="1000"/>
              </a:spcBef>
              <a:spcAft>
                <a:spcPts val="0"/>
              </a:spcAft>
              <a:buNone/>
              <a:defRPr sz="2200">
                <a:solidFill>
                  <a:schemeClr val="lt1"/>
                </a:solidFill>
              </a:defRPr>
            </a:lvl5pPr>
            <a:lvl6pPr lvl="5" algn="ctr" rtl="0">
              <a:spcBef>
                <a:spcPts val="1000"/>
              </a:spcBef>
              <a:spcAft>
                <a:spcPts val="0"/>
              </a:spcAft>
              <a:buNone/>
              <a:defRPr sz="2200">
                <a:solidFill>
                  <a:schemeClr val="lt1"/>
                </a:solidFill>
              </a:defRPr>
            </a:lvl6pPr>
            <a:lvl7pPr lvl="6" algn="ctr" rtl="0">
              <a:spcBef>
                <a:spcPts val="1000"/>
              </a:spcBef>
              <a:spcAft>
                <a:spcPts val="0"/>
              </a:spcAft>
              <a:buNone/>
              <a:defRPr sz="2200">
                <a:solidFill>
                  <a:schemeClr val="lt1"/>
                </a:solidFill>
              </a:defRPr>
            </a:lvl7pPr>
            <a:lvl8pPr lvl="7" algn="ctr" rtl="0">
              <a:spcBef>
                <a:spcPts val="1000"/>
              </a:spcBef>
              <a:spcAft>
                <a:spcPts val="0"/>
              </a:spcAft>
              <a:buNone/>
              <a:defRPr sz="2200">
                <a:solidFill>
                  <a:schemeClr val="lt1"/>
                </a:solidFill>
              </a:defRPr>
            </a:lvl8pPr>
            <a:lvl9pPr lvl="8" algn="ctr" rtl="0">
              <a:spcBef>
                <a:spcPts val="1000"/>
              </a:spcBef>
              <a:spcAft>
                <a:spcPts val="0"/>
              </a:spcAft>
              <a:buNone/>
              <a:defRPr sz="2200">
                <a:solidFill>
                  <a:schemeClr val="lt1"/>
                </a:solidFill>
              </a:defRPr>
            </a:lvl9pPr>
          </a:lstStyle>
          <a:p>
            <a:endParaRPr/>
          </a:p>
        </p:txBody>
      </p:sp>
    </p:spTree>
    <p:extLst>
      <p:ext uri="{BB962C8B-B14F-4D97-AF65-F5344CB8AC3E}">
        <p14:creationId xmlns:p14="http://schemas.microsoft.com/office/powerpoint/2010/main" val="31433656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estion TItle" preserve="1">
  <p:cSld name="Question TItle">
    <p:spTree>
      <p:nvGrpSpPr>
        <p:cNvPr id="1" name="Shape 138"/>
        <p:cNvGrpSpPr/>
        <p:nvPr/>
      </p:nvGrpSpPr>
      <p:grpSpPr>
        <a:xfrm>
          <a:off x="0" y="0"/>
          <a:ext cx="0" cy="0"/>
          <a:chOff x="0" y="0"/>
          <a:chExt cx="0" cy="0"/>
        </a:xfrm>
      </p:grpSpPr>
      <p:sp>
        <p:nvSpPr>
          <p:cNvPr id="139" name="Google Shape;139;p14"/>
          <p:cNvSpPr txBox="1">
            <a:spLocks noGrp="1"/>
          </p:cNvSpPr>
          <p:nvPr>
            <p:ph type="title"/>
          </p:nvPr>
        </p:nvSpPr>
        <p:spPr>
          <a:xfrm>
            <a:off x="472191" y="1165423"/>
            <a:ext cx="11235128" cy="4527156"/>
          </a:xfrm>
          <a:prstGeom prst="rect">
            <a:avLst/>
          </a:prstGeom>
          <a:noFill/>
          <a:ln>
            <a:noFill/>
          </a:ln>
        </p:spPr>
        <p:txBody>
          <a:bodyPr spcFirstLastPara="1" wrap="square" lIns="91425" tIns="45700" rIns="91425" bIns="45700" anchor="ctr" anchorCtr="0">
            <a:noAutofit/>
          </a:bodyPr>
          <a:lstStyle>
            <a:lvl1pPr lvl="0" algn="ctr">
              <a:lnSpc>
                <a:spcPct val="108974"/>
              </a:lnSpc>
              <a:spcBef>
                <a:spcPts val="0"/>
              </a:spcBef>
              <a:spcAft>
                <a:spcPts val="0"/>
              </a:spcAft>
              <a:buClr>
                <a:schemeClr val="accent2"/>
              </a:buClr>
              <a:buSzPts val="7800"/>
              <a:buFont typeface="Calibri"/>
              <a:buNone/>
              <a:defRPr sz="7800" b="0" i="0">
                <a:solidFill>
                  <a:schemeClr val="accent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40" name="Google Shape;140;p14"/>
          <p:cNvCxnSpPr/>
          <p:nvPr/>
        </p:nvCxnSpPr>
        <p:spPr>
          <a:xfrm>
            <a:off x="472189" y="914400"/>
            <a:ext cx="11719811" cy="0"/>
          </a:xfrm>
          <a:prstGeom prst="straightConnector1">
            <a:avLst/>
          </a:prstGeom>
          <a:noFill/>
          <a:ln w="25400" cap="flat" cmpd="sng">
            <a:solidFill>
              <a:srgbClr val="F3FCF4"/>
            </a:solidFill>
            <a:prstDash val="solid"/>
            <a:miter lim="800000"/>
            <a:headEnd type="none" w="sm" len="sm"/>
            <a:tailEnd type="none" w="sm" len="sm"/>
          </a:ln>
        </p:spPr>
      </p:cxnSp>
      <p:cxnSp>
        <p:nvCxnSpPr>
          <p:cNvPr id="142" name="Google Shape;142;p14"/>
          <p:cNvCxnSpPr/>
          <p:nvPr/>
        </p:nvCxnSpPr>
        <p:spPr>
          <a:xfrm>
            <a:off x="472189" y="914400"/>
            <a:ext cx="11719811" cy="0"/>
          </a:xfrm>
          <a:prstGeom prst="straightConnector1">
            <a:avLst/>
          </a:prstGeom>
          <a:noFill/>
          <a:ln w="25400" cap="flat" cmpd="sng">
            <a:solidFill>
              <a:srgbClr val="F3FCF4"/>
            </a:solidFill>
            <a:prstDash val="solid"/>
            <a:miter lim="800000"/>
            <a:headEnd type="none" w="sm" len="sm"/>
            <a:tailEnd type="none" w="sm" len="sm"/>
          </a:ln>
        </p:spPr>
      </p:cxnSp>
      <p:sp>
        <p:nvSpPr>
          <p:cNvPr id="144" name="Google Shape;144;p14"/>
          <p:cNvSpPr/>
          <p:nvPr/>
        </p:nvSpPr>
        <p:spPr>
          <a:xfrm>
            <a:off x="4038600" y="6477001"/>
            <a:ext cx="4114800" cy="254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3534179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imple Section Slide" type="secHead" preserve="1">
  <p:cSld name="Simple Section Slide">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548640" y="1709740"/>
            <a:ext cx="11277600" cy="28527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6000"/>
              <a:buFont typeface="Calibri"/>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15"/>
          <p:cNvSpPr txBox="1">
            <a:spLocks noGrp="1"/>
          </p:cNvSpPr>
          <p:nvPr>
            <p:ph type="subTitle" idx="1"/>
          </p:nvPr>
        </p:nvSpPr>
        <p:spPr>
          <a:xfrm>
            <a:off x="548640" y="4752000"/>
            <a:ext cx="11274600" cy="1071900"/>
          </a:xfrm>
          <a:prstGeom prst="rect">
            <a:avLst/>
          </a:prstGeom>
        </p:spPr>
        <p:txBody>
          <a:bodyPr spcFirstLastPara="1" wrap="square" lIns="0" tIns="0" rIns="0" bIns="0" anchor="t" anchorCtr="0">
            <a:noAutofit/>
          </a:bodyPr>
          <a:lstStyle>
            <a:lvl1pPr lvl="0">
              <a:spcBef>
                <a:spcPts val="1000"/>
              </a:spcBef>
              <a:spcAft>
                <a:spcPts val="0"/>
              </a:spcAft>
              <a:buNone/>
              <a:defRPr>
                <a:solidFill>
                  <a:srgbClr val="7A7A7A"/>
                </a:solidFill>
              </a:defRPr>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0"/>
              </a:spcAft>
              <a:buNone/>
              <a:defRPr/>
            </a:lvl9pPr>
          </a:lstStyle>
          <a:p>
            <a:endParaRPr/>
          </a:p>
        </p:txBody>
      </p:sp>
    </p:spTree>
    <p:extLst>
      <p:ext uri="{BB962C8B-B14F-4D97-AF65-F5344CB8AC3E}">
        <p14:creationId xmlns:p14="http://schemas.microsoft.com/office/powerpoint/2010/main" val="2644130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Dark Grey Radar" preserve="1">
  <p:cSld name="1_Dark Grey Radar">
    <p:spTree>
      <p:nvGrpSpPr>
        <p:cNvPr id="1" name="Shape 148"/>
        <p:cNvGrpSpPr/>
        <p:nvPr/>
      </p:nvGrpSpPr>
      <p:grpSpPr>
        <a:xfrm>
          <a:off x="0" y="0"/>
          <a:ext cx="0" cy="0"/>
          <a:chOff x="0" y="0"/>
          <a:chExt cx="0" cy="0"/>
        </a:xfrm>
      </p:grpSpPr>
      <p:sp>
        <p:nvSpPr>
          <p:cNvPr id="149" name="Google Shape;149;p16"/>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lnSpc>
                <a:spcPct val="100000"/>
              </a:lnSpc>
              <a:spcBef>
                <a:spcPts val="0"/>
              </a:spcBef>
              <a:spcAft>
                <a:spcPts val="0"/>
              </a:spcAft>
              <a:buClr>
                <a:schemeClr val="lt1"/>
              </a:buClr>
              <a:buSzPts val="1600"/>
              <a:buFont typeface="Calibri"/>
              <a:buNone/>
            </a:pPr>
            <a:endParaRPr sz="1600" b="0" i="0" u="none" strike="noStrike" cap="none">
              <a:solidFill>
                <a:srgbClr val="644CA0"/>
              </a:solidFill>
              <a:latin typeface="Calibri"/>
              <a:ea typeface="Calibri"/>
              <a:cs typeface="Calibri"/>
              <a:sym typeface="Calibri"/>
            </a:endParaRPr>
          </a:p>
        </p:txBody>
      </p:sp>
      <p:sp>
        <p:nvSpPr>
          <p:cNvPr id="150" name="Google Shape;150;p16"/>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spcBef>
                <a:spcPts val="0"/>
              </a:spcBef>
              <a:spcAft>
                <a:spcPts val="0"/>
              </a:spcAft>
              <a:buNone/>
            </a:pPr>
            <a:endParaRPr sz="1600" b="0">
              <a:solidFill>
                <a:schemeClr val="accent5"/>
              </a:solidFill>
              <a:latin typeface="Calibri"/>
              <a:ea typeface="Calibri"/>
              <a:cs typeface="Calibri"/>
              <a:sym typeface="Calibri"/>
            </a:endParaRPr>
          </a:p>
        </p:txBody>
      </p:sp>
      <p:pic>
        <p:nvPicPr>
          <p:cNvPr id="152" name="Google Shape;152;p16"/>
          <p:cNvPicPr preferRelativeResize="0"/>
          <p:nvPr/>
        </p:nvPicPr>
        <p:blipFill rotWithShape="1">
          <a:blip r:embed="rId2" cstate="screen">
            <a:alphaModFix/>
            <a:extLst>
              <a:ext uri="{28A0092B-C50C-407E-A947-70E740481C1C}">
                <a14:useLocalDpi xmlns:a14="http://schemas.microsoft.com/office/drawing/2010/main"/>
              </a:ext>
            </a:extLst>
          </a:blip>
          <a:srcRect t="-1936" b="-4520"/>
          <a:stretch/>
        </p:blipFill>
        <p:spPr>
          <a:xfrm>
            <a:off x="0" y="-2979643"/>
            <a:ext cx="3160435" cy="6369579"/>
          </a:xfrm>
          <a:prstGeom prst="rect">
            <a:avLst/>
          </a:prstGeom>
          <a:noFill/>
          <a:ln>
            <a:noFill/>
          </a:ln>
        </p:spPr>
      </p:pic>
      <p:pic>
        <p:nvPicPr>
          <p:cNvPr id="154" name="Google Shape;154;p16"/>
          <p:cNvPicPr preferRelativeResize="0"/>
          <p:nvPr/>
        </p:nvPicPr>
        <p:blipFill rotWithShape="1">
          <a:blip r:embed="rId2" cstate="screen">
            <a:alphaModFix/>
            <a:extLst>
              <a:ext uri="{28A0092B-C50C-407E-A947-70E740481C1C}">
                <a14:useLocalDpi xmlns:a14="http://schemas.microsoft.com/office/drawing/2010/main"/>
              </a:ext>
            </a:extLst>
          </a:blip>
          <a:srcRect t="-1936" b="-4520"/>
          <a:stretch/>
        </p:blipFill>
        <p:spPr>
          <a:xfrm>
            <a:off x="0" y="-2979643"/>
            <a:ext cx="3160435" cy="6369579"/>
          </a:xfrm>
          <a:prstGeom prst="rect">
            <a:avLst/>
          </a:prstGeom>
          <a:noFill/>
          <a:ln>
            <a:noFill/>
          </a:ln>
        </p:spPr>
      </p:pic>
      <p:sp>
        <p:nvSpPr>
          <p:cNvPr id="155" name="Google Shape;155;p16"/>
          <p:cNvSpPr txBox="1">
            <a:spLocks noGrp="1"/>
          </p:cNvSpPr>
          <p:nvPr>
            <p:ph type="title"/>
          </p:nvPr>
        </p:nvSpPr>
        <p:spPr>
          <a:xfrm>
            <a:off x="2137600" y="2716800"/>
            <a:ext cx="9440100" cy="1520100"/>
          </a:xfrm>
          <a:prstGeom prst="rect">
            <a:avLst/>
          </a:prstGeom>
        </p:spPr>
        <p:txBody>
          <a:bodyPr spcFirstLastPara="1" wrap="square" lIns="0" tIns="0" rIns="0" bIns="0" anchor="ctr" anchorCtr="0">
            <a:noAutofit/>
          </a:bodyPr>
          <a:lstStyle>
            <a:lvl1pPr lvl="0" algn="ctr">
              <a:spcBef>
                <a:spcPts val="0"/>
              </a:spcBef>
              <a:spcAft>
                <a:spcPts val="0"/>
              </a:spcAft>
              <a:buNone/>
              <a:defRPr sz="6000">
                <a:solidFill>
                  <a:schemeClr val="lt1"/>
                </a:solidFill>
              </a:defRPr>
            </a:lvl1pPr>
            <a:lvl2pPr lvl="1" algn="ctr">
              <a:spcBef>
                <a:spcPts val="0"/>
              </a:spcBef>
              <a:spcAft>
                <a:spcPts val="0"/>
              </a:spcAft>
              <a:buNone/>
              <a:defRPr sz="6000"/>
            </a:lvl2pPr>
            <a:lvl3pPr lvl="2" algn="ctr">
              <a:spcBef>
                <a:spcPts val="0"/>
              </a:spcBef>
              <a:spcAft>
                <a:spcPts val="0"/>
              </a:spcAft>
              <a:buNone/>
              <a:defRPr sz="6000"/>
            </a:lvl3pPr>
            <a:lvl4pPr lvl="3" algn="ctr">
              <a:spcBef>
                <a:spcPts val="0"/>
              </a:spcBef>
              <a:spcAft>
                <a:spcPts val="0"/>
              </a:spcAft>
              <a:buNone/>
              <a:defRPr sz="6000"/>
            </a:lvl4pPr>
            <a:lvl5pPr lvl="4" algn="ctr">
              <a:spcBef>
                <a:spcPts val="0"/>
              </a:spcBef>
              <a:spcAft>
                <a:spcPts val="0"/>
              </a:spcAft>
              <a:buNone/>
              <a:defRPr sz="6000"/>
            </a:lvl5pPr>
            <a:lvl6pPr lvl="5" algn="ctr">
              <a:spcBef>
                <a:spcPts val="0"/>
              </a:spcBef>
              <a:spcAft>
                <a:spcPts val="0"/>
              </a:spcAft>
              <a:buNone/>
              <a:defRPr sz="6000"/>
            </a:lvl6pPr>
            <a:lvl7pPr lvl="6" algn="ctr">
              <a:spcBef>
                <a:spcPts val="0"/>
              </a:spcBef>
              <a:spcAft>
                <a:spcPts val="0"/>
              </a:spcAft>
              <a:buNone/>
              <a:defRPr sz="6000"/>
            </a:lvl7pPr>
            <a:lvl8pPr lvl="7" algn="ctr">
              <a:spcBef>
                <a:spcPts val="0"/>
              </a:spcBef>
              <a:spcAft>
                <a:spcPts val="0"/>
              </a:spcAft>
              <a:buNone/>
              <a:defRPr sz="6000"/>
            </a:lvl8pPr>
            <a:lvl9pPr lvl="8" algn="ctr">
              <a:spcBef>
                <a:spcPts val="0"/>
              </a:spcBef>
              <a:spcAft>
                <a:spcPts val="0"/>
              </a:spcAft>
              <a:buNone/>
              <a:defRPr sz="6000"/>
            </a:lvl9pPr>
          </a:lstStyle>
          <a:p>
            <a:endParaRPr/>
          </a:p>
        </p:txBody>
      </p:sp>
      <p:sp>
        <p:nvSpPr>
          <p:cNvPr id="156" name="Google Shape;156;p16"/>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2987935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preserve="1">
  <p:cSld name="Blank">
    <p:spTree>
      <p:nvGrpSpPr>
        <p:cNvPr id="1" name="Shape 157"/>
        <p:cNvGrpSpPr/>
        <p:nvPr/>
      </p:nvGrpSpPr>
      <p:grpSpPr>
        <a:xfrm>
          <a:off x="0" y="0"/>
          <a:ext cx="0" cy="0"/>
          <a:chOff x="0" y="0"/>
          <a:chExt cx="0" cy="0"/>
        </a:xfrm>
      </p:grpSpPr>
      <p:sp>
        <p:nvSpPr>
          <p:cNvPr id="160" name="Google Shape;160;p17"/>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2038416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Blank" preserve="1">
  <p:cSld name="1_Blank">
    <p:spTree>
      <p:nvGrpSpPr>
        <p:cNvPr id="1" name="Shape 161"/>
        <p:cNvGrpSpPr/>
        <p:nvPr/>
      </p:nvGrpSpPr>
      <p:grpSpPr>
        <a:xfrm>
          <a:off x="0" y="0"/>
          <a:ext cx="0" cy="0"/>
          <a:chOff x="0" y="0"/>
          <a:chExt cx="0" cy="0"/>
        </a:xfrm>
      </p:grpSpPr>
    </p:spTree>
    <p:extLst>
      <p:ext uri="{BB962C8B-B14F-4D97-AF65-F5344CB8AC3E}">
        <p14:creationId xmlns:p14="http://schemas.microsoft.com/office/powerpoint/2010/main" val="2746232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FF8A-ABDB-D148-AAE4-55A85750A42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3934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37440"/>
            <a:ext cx="54102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77000" y="1837440"/>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0403BAB-DA71-5445-80D4-9E4C5BE63229}"/>
              </a:ext>
            </a:extLst>
          </p:cNvPr>
          <p:cNvSpPr>
            <a:spLocks noGrp="1"/>
          </p:cNvSpPr>
          <p:nvPr>
            <p:ph type="title"/>
          </p:nvPr>
        </p:nvSpPr>
        <p:spPr>
          <a:xfrm>
            <a:off x="472191" y="250249"/>
            <a:ext cx="11235128" cy="640080"/>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938052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solidFill>
                  <a:schemeClr val="tx1"/>
                </a:solidFill>
              </a:defRPr>
            </a:lvl1pPr>
          </a:lstStyle>
          <a:p>
            <a:r>
              <a:rPr lang="en-US" dirty="0"/>
              <a:t>Click to edit Master title style</a:t>
            </a:r>
          </a:p>
        </p:txBody>
      </p:sp>
      <p:sp>
        <p:nvSpPr>
          <p:cNvPr id="7" name="Text Placeholder 2"/>
          <p:cNvSpPr>
            <a:spLocks noGrp="1"/>
          </p:cNvSpPr>
          <p:nvPr>
            <p:ph idx="1"/>
          </p:nvPr>
        </p:nvSpPr>
        <p:spPr>
          <a:xfrm>
            <a:off x="472190" y="1408175"/>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Calibri Regular"/>
              </a:defRPr>
            </a:lvl1pPr>
            <a:lvl2pPr>
              <a:defRPr b="0" i="0">
                <a:latin typeface="Calibri Regular"/>
              </a:defRPr>
            </a:lvl2pPr>
            <a:lvl3pPr>
              <a:defRPr b="0" i="0">
                <a:latin typeface="Calibri Regular"/>
              </a:defRPr>
            </a:lvl3pPr>
            <a:lvl4pPr>
              <a:defRPr b="0" i="0">
                <a:latin typeface="Calibri Regular"/>
              </a:defRPr>
            </a:lvl4pPr>
            <a:lvl5pPr>
              <a:defRPr b="0" i="0">
                <a:latin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6934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 - Op 1">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p:spPr>
      </p:pic>
      <p:sp>
        <p:nvSpPr>
          <p:cNvPr id="6" name="Rectangle 5"/>
          <p:cNvSpPr/>
          <p:nvPr/>
        </p:nvSpPr>
        <p:spPr>
          <a:xfrm>
            <a:off x="1" y="4504554"/>
            <a:ext cx="12189052" cy="1667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p:cNvSpPr>
            <a:spLocks noGrp="1"/>
          </p:cNvSpPr>
          <p:nvPr>
            <p:ph type="body" sz="quarter" idx="10"/>
          </p:nvPr>
        </p:nvSpPr>
        <p:spPr>
          <a:xfrm>
            <a:off x="2286001" y="4869873"/>
            <a:ext cx="9903052" cy="921329"/>
          </a:xfrm>
        </p:spPr>
        <p:txBody>
          <a:bodyPr>
            <a:noAutofit/>
          </a:bodyPr>
          <a:lstStyle>
            <a:lvl1pPr marL="0" indent="0" algn="ctr">
              <a:buNone/>
              <a:defRPr sz="44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B1A3261B-DA5D-FF44-90F4-AA102B2538FE}"/>
              </a:ext>
            </a:extLst>
          </p:cNvPr>
          <p:cNvGrpSpPr/>
          <p:nvPr/>
        </p:nvGrpSpPr>
        <p:grpSpPr>
          <a:xfrm>
            <a:off x="3581402" y="639862"/>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r>
                <a:rPr lang="en-US" sz="4000" spc="-151" dirty="0">
                  <a:latin typeface="+mj-lt"/>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r>
                <a:rPr lang="en-US" sz="7200" b="1" spc="-151" dirty="0">
                  <a:latin typeface="Arial" panose="020B0604020202020204" pitchFamily="34" charset="0"/>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Agile measurement &amp; growth platform</a:t>
              </a:r>
            </a:p>
          </p:txBody>
        </p:sp>
      </p:gr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936" b="-4521"/>
          <a:stretch/>
        </p:blipFill>
        <p:spPr>
          <a:xfrm>
            <a:off x="0" y="1"/>
            <a:ext cx="3160435" cy="6369579"/>
          </a:xfrm>
          <a:prstGeom prst="rect">
            <a:avLst/>
          </a:prstGeom>
        </p:spPr>
      </p:pic>
      <p:sp>
        <p:nvSpPr>
          <p:cNvPr id="16" name="Rectangle 15">
            <a:extLst>
              <a:ext uri="{FF2B5EF4-FFF2-40B4-BE49-F238E27FC236}">
                <a16:creationId xmlns:a16="http://schemas.microsoft.com/office/drawing/2014/main" id="{53B7DBF0-A668-4FF7-A70B-49A211DDC2CF}"/>
              </a:ext>
            </a:extLst>
          </p:cNvPr>
          <p:cNvSpPr/>
          <p:nvPr userDrawn="1"/>
        </p:nvSpPr>
        <p:spPr>
          <a:xfrm>
            <a:off x="1" y="4504554"/>
            <a:ext cx="12189052" cy="1667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71DBBB32-3E4A-4211-9C88-9948582B8959}"/>
              </a:ext>
            </a:extLst>
          </p:cNvPr>
          <p:cNvGrpSpPr/>
          <p:nvPr userDrawn="1"/>
        </p:nvGrpSpPr>
        <p:grpSpPr>
          <a:xfrm>
            <a:off x="3581402" y="639862"/>
            <a:ext cx="9108919" cy="1461939"/>
            <a:chOff x="4896403" y="1205061"/>
            <a:chExt cx="9108919" cy="1461938"/>
          </a:xfrm>
        </p:grpSpPr>
        <p:sp>
          <p:nvSpPr>
            <p:cNvPr id="19" name="TextBox 18">
              <a:extLst>
                <a:ext uri="{FF2B5EF4-FFF2-40B4-BE49-F238E27FC236}">
                  <a16:creationId xmlns:a16="http://schemas.microsoft.com/office/drawing/2014/main" id="{3F971997-AE5C-47DF-B406-DE992C1444BB}"/>
                </a:ext>
              </a:extLst>
            </p:cNvPr>
            <p:cNvSpPr txBox="1"/>
            <p:nvPr userDrawn="1"/>
          </p:nvSpPr>
          <p:spPr>
            <a:xfrm>
              <a:off x="4896403" y="1601159"/>
              <a:ext cx="894412" cy="70788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1" normalizeH="0" baseline="0" noProof="0" dirty="0">
                  <a:ln>
                    <a:noFill/>
                  </a:ln>
                  <a:solidFill>
                    <a:srgbClr val="58595B"/>
                  </a:solidFill>
                  <a:effectLst/>
                  <a:uLnTx/>
                  <a:uFillTx/>
                  <a:latin typeface="Calibri Light" panose="020F0302020204030204"/>
                  <a:ea typeface="+mn-ea"/>
                  <a:cs typeface="+mn-cs"/>
                </a:rPr>
                <a:t>The</a:t>
              </a:r>
            </a:p>
          </p:txBody>
        </p:sp>
        <p:sp>
          <p:nvSpPr>
            <p:cNvPr id="20" name="TextBox 19">
              <a:extLst>
                <a:ext uri="{FF2B5EF4-FFF2-40B4-BE49-F238E27FC236}">
                  <a16:creationId xmlns:a16="http://schemas.microsoft.com/office/drawing/2014/main" id="{9B7070A6-84BC-42B3-81A6-3A826E057D69}"/>
                </a:ext>
              </a:extLst>
            </p:cNvPr>
            <p:cNvSpPr txBox="1"/>
            <p:nvPr userDrawn="1"/>
          </p:nvSpPr>
          <p:spPr>
            <a:xfrm>
              <a:off x="5653582" y="1205061"/>
              <a:ext cx="8351740" cy="120032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world’s leading</a:t>
              </a:r>
            </a:p>
          </p:txBody>
        </p:sp>
        <p:sp>
          <p:nvSpPr>
            <p:cNvPr id="21" name="TextBox 20">
              <a:extLst>
                <a:ext uri="{FF2B5EF4-FFF2-40B4-BE49-F238E27FC236}">
                  <a16:creationId xmlns:a16="http://schemas.microsoft.com/office/drawing/2014/main" id="{5613A805-CD92-445C-941E-0D7F4BE727BC}"/>
                </a:ext>
              </a:extLst>
            </p:cNvPr>
            <p:cNvSpPr txBox="1"/>
            <p:nvPr userDrawn="1"/>
          </p:nvSpPr>
          <p:spPr>
            <a:xfrm>
              <a:off x="5334000" y="2143779"/>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Agile measurement &amp; growth platform</a:t>
              </a:r>
            </a:p>
          </p:txBody>
        </p:sp>
      </p:grpSp>
      <p:pic>
        <p:nvPicPr>
          <p:cNvPr id="22" name="Picture 21">
            <a:extLst>
              <a:ext uri="{FF2B5EF4-FFF2-40B4-BE49-F238E27FC236}">
                <a16:creationId xmlns:a16="http://schemas.microsoft.com/office/drawing/2014/main" id="{58C353CF-9FBA-45D6-9259-157F9F6EEF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36" b="-4521"/>
          <a:stretch/>
        </p:blipFill>
        <p:spPr>
          <a:xfrm>
            <a:off x="0" y="1"/>
            <a:ext cx="3160435" cy="6369579"/>
          </a:xfrm>
          <a:prstGeom prst="rect">
            <a:avLst/>
          </a:prstGeom>
        </p:spPr>
      </p:pic>
      <p:pic>
        <p:nvPicPr>
          <p:cNvPr id="23" name="Picture 22">
            <a:extLst>
              <a:ext uri="{FF2B5EF4-FFF2-40B4-BE49-F238E27FC236}">
                <a16:creationId xmlns:a16="http://schemas.microsoft.com/office/drawing/2014/main" id="{4570CB4D-4F8C-6C43-8F64-2FB1C143DC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6877" y="2553877"/>
            <a:ext cx="5321300" cy="1498600"/>
          </a:xfrm>
          <a:prstGeom prst="rect">
            <a:avLst/>
          </a:prstGeom>
        </p:spPr>
      </p:pic>
    </p:spTree>
    <p:extLst>
      <p:ext uri="{BB962C8B-B14F-4D97-AF65-F5344CB8AC3E}">
        <p14:creationId xmlns:p14="http://schemas.microsoft.com/office/powerpoint/2010/main" val="2566034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 - Op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D1477E-52BE-154C-A6F4-ACE2D838DE03}"/>
              </a:ext>
            </a:extLst>
          </p:cNvPr>
          <p:cNvPicPr>
            <a:picLocks noChangeAspect="1"/>
          </p:cNvPicPr>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p:spPr>
      </p:pic>
      <p:sp>
        <p:nvSpPr>
          <p:cNvPr id="6" name="Rectangle 5"/>
          <p:cNvSpPr/>
          <p:nvPr/>
        </p:nvSpPr>
        <p:spPr>
          <a:xfrm>
            <a:off x="-20290" y="3673456"/>
            <a:ext cx="12189052" cy="1971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p:cNvSpPr>
            <a:spLocks noGrp="1"/>
          </p:cNvSpPr>
          <p:nvPr>
            <p:ph type="body" sz="quarter" idx="10"/>
          </p:nvPr>
        </p:nvSpPr>
        <p:spPr>
          <a:xfrm>
            <a:off x="-43530" y="4198349"/>
            <a:ext cx="12189052" cy="921329"/>
          </a:xfrm>
        </p:spPr>
        <p:txBody>
          <a:bodyPr>
            <a:noAutofit/>
          </a:bodyPr>
          <a:lstStyle>
            <a:lvl1pPr marL="0" indent="0" algn="ctr">
              <a:buNone/>
              <a:defRPr sz="48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B1A3261B-DA5D-FF44-90F4-AA102B2538FE}"/>
              </a:ext>
            </a:extLst>
          </p:cNvPr>
          <p:cNvGrpSpPr/>
          <p:nvPr/>
        </p:nvGrpSpPr>
        <p:grpSpPr>
          <a:xfrm>
            <a:off x="3200402" y="1646776"/>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r>
                <a:rPr lang="en-US" sz="4000" spc="-151" dirty="0">
                  <a:latin typeface="+mj-lt"/>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r>
                <a:rPr lang="en-US" sz="7200" b="1" spc="-151" dirty="0">
                  <a:latin typeface="Arial" panose="020B0604020202020204" pitchFamily="34" charset="0"/>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Agile measurement &amp; growth platform</a:t>
              </a:r>
            </a:p>
          </p:txBody>
        </p:sp>
      </p:grpSp>
      <p:pic>
        <p:nvPicPr>
          <p:cNvPr id="5" name="Picture 4">
            <a:extLst>
              <a:ext uri="{FF2B5EF4-FFF2-40B4-BE49-F238E27FC236}">
                <a16:creationId xmlns:a16="http://schemas.microsoft.com/office/drawing/2014/main" id="{8323748A-A5DF-9F40-B111-B4BC8166E0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888886"/>
            <a:ext cx="1310291" cy="1393220"/>
          </a:xfrm>
          <a:prstGeom prst="rect">
            <a:avLst/>
          </a:prstGeom>
        </p:spPr>
      </p:pic>
      <p:sp>
        <p:nvSpPr>
          <p:cNvPr id="17" name="Rectangle 16">
            <a:extLst>
              <a:ext uri="{FF2B5EF4-FFF2-40B4-BE49-F238E27FC236}">
                <a16:creationId xmlns:a16="http://schemas.microsoft.com/office/drawing/2014/main" id="{F10BE7F6-A54E-4D9D-8C35-F1F366E631B0}"/>
              </a:ext>
            </a:extLst>
          </p:cNvPr>
          <p:cNvSpPr/>
          <p:nvPr userDrawn="1"/>
        </p:nvSpPr>
        <p:spPr>
          <a:xfrm>
            <a:off x="-20290" y="3673456"/>
            <a:ext cx="12189052" cy="1971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3CF2BC2-9F15-40BB-B5F3-11E290963F5B}"/>
              </a:ext>
            </a:extLst>
          </p:cNvPr>
          <p:cNvGrpSpPr/>
          <p:nvPr userDrawn="1"/>
        </p:nvGrpSpPr>
        <p:grpSpPr>
          <a:xfrm>
            <a:off x="3200402" y="1646776"/>
            <a:ext cx="9108919" cy="1461939"/>
            <a:chOff x="4896403" y="1205061"/>
            <a:chExt cx="9108919" cy="1461938"/>
          </a:xfrm>
        </p:grpSpPr>
        <p:sp>
          <p:nvSpPr>
            <p:cNvPr id="19" name="TextBox 18">
              <a:extLst>
                <a:ext uri="{FF2B5EF4-FFF2-40B4-BE49-F238E27FC236}">
                  <a16:creationId xmlns:a16="http://schemas.microsoft.com/office/drawing/2014/main" id="{252F02F1-43DA-4440-B00C-303B8C40698E}"/>
                </a:ext>
              </a:extLst>
            </p:cNvPr>
            <p:cNvSpPr txBox="1"/>
            <p:nvPr userDrawn="1"/>
          </p:nvSpPr>
          <p:spPr>
            <a:xfrm>
              <a:off x="4896403" y="1601159"/>
              <a:ext cx="894412" cy="70788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1" normalizeH="0" baseline="0" noProof="0" dirty="0">
                  <a:ln>
                    <a:noFill/>
                  </a:ln>
                  <a:solidFill>
                    <a:srgbClr val="58595B"/>
                  </a:solidFill>
                  <a:effectLst/>
                  <a:uLnTx/>
                  <a:uFillTx/>
                  <a:latin typeface="Calibri Light" panose="020F0302020204030204"/>
                  <a:ea typeface="+mn-ea"/>
                  <a:cs typeface="+mn-cs"/>
                </a:rPr>
                <a:t>The</a:t>
              </a:r>
            </a:p>
          </p:txBody>
        </p:sp>
        <p:sp>
          <p:nvSpPr>
            <p:cNvPr id="20" name="TextBox 19">
              <a:extLst>
                <a:ext uri="{FF2B5EF4-FFF2-40B4-BE49-F238E27FC236}">
                  <a16:creationId xmlns:a16="http://schemas.microsoft.com/office/drawing/2014/main" id="{62A8DCA1-F752-4E7C-8AD1-797CDA264265}"/>
                </a:ext>
              </a:extLst>
            </p:cNvPr>
            <p:cNvSpPr txBox="1"/>
            <p:nvPr userDrawn="1"/>
          </p:nvSpPr>
          <p:spPr>
            <a:xfrm>
              <a:off x="5653582" y="1205061"/>
              <a:ext cx="8351740" cy="120032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world’s leading</a:t>
              </a:r>
            </a:p>
          </p:txBody>
        </p:sp>
        <p:sp>
          <p:nvSpPr>
            <p:cNvPr id="21" name="TextBox 20">
              <a:extLst>
                <a:ext uri="{FF2B5EF4-FFF2-40B4-BE49-F238E27FC236}">
                  <a16:creationId xmlns:a16="http://schemas.microsoft.com/office/drawing/2014/main" id="{EC041A4B-3FCA-4C3E-889A-05A94DB5CBA7}"/>
                </a:ext>
              </a:extLst>
            </p:cNvPr>
            <p:cNvSpPr txBox="1"/>
            <p:nvPr userDrawn="1"/>
          </p:nvSpPr>
          <p:spPr>
            <a:xfrm>
              <a:off x="5334000" y="2143779"/>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Agile measurement &amp; growth platform</a:t>
              </a:r>
            </a:p>
          </p:txBody>
        </p:sp>
      </p:grpSp>
      <p:pic>
        <p:nvPicPr>
          <p:cNvPr id="22" name="Picture 21">
            <a:extLst>
              <a:ext uri="{FF2B5EF4-FFF2-40B4-BE49-F238E27FC236}">
                <a16:creationId xmlns:a16="http://schemas.microsoft.com/office/drawing/2014/main" id="{848254BB-F9EE-45DE-8DDE-227837CE37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52600" y="1888886"/>
            <a:ext cx="1310291" cy="1393220"/>
          </a:xfrm>
          <a:prstGeom prst="rect">
            <a:avLst/>
          </a:prstGeom>
        </p:spPr>
      </p:pic>
    </p:spTree>
    <p:extLst>
      <p:ext uri="{BB962C8B-B14F-4D97-AF65-F5344CB8AC3E}">
        <p14:creationId xmlns:p14="http://schemas.microsoft.com/office/powerpoint/2010/main" val="2267543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 - Op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95C659-BBEA-9541-BF61-7287FB838ED4}"/>
              </a:ext>
            </a:extLst>
          </p:cNvPr>
          <p:cNvPicPr>
            <a:picLocks noChangeAspect="1"/>
          </p:cNvPicPr>
          <p:nvPr/>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p:spPr>
      </p:pic>
      <p:grpSp>
        <p:nvGrpSpPr>
          <p:cNvPr id="7" name="Group 6">
            <a:extLst>
              <a:ext uri="{FF2B5EF4-FFF2-40B4-BE49-F238E27FC236}">
                <a16:creationId xmlns:a16="http://schemas.microsoft.com/office/drawing/2014/main" id="{B1A3261B-DA5D-FF44-90F4-AA102B2538FE}"/>
              </a:ext>
            </a:extLst>
          </p:cNvPr>
          <p:cNvGrpSpPr/>
          <p:nvPr/>
        </p:nvGrpSpPr>
        <p:grpSpPr>
          <a:xfrm>
            <a:off x="2895602" y="1869872"/>
            <a:ext cx="9108919" cy="1461939"/>
            <a:chOff x="4896403" y="1205061"/>
            <a:chExt cx="9108919" cy="1461938"/>
          </a:xfrm>
        </p:grpSpPr>
        <p:sp>
          <p:nvSpPr>
            <p:cNvPr id="12" name="TextBox 11">
              <a:extLst>
                <a:ext uri="{FF2B5EF4-FFF2-40B4-BE49-F238E27FC236}">
                  <a16:creationId xmlns:a16="http://schemas.microsoft.com/office/drawing/2014/main" id="{87C7BCEF-C16D-544B-9BAB-50C47BCA2F9E}"/>
                </a:ext>
              </a:extLst>
            </p:cNvPr>
            <p:cNvSpPr txBox="1"/>
            <p:nvPr userDrawn="1"/>
          </p:nvSpPr>
          <p:spPr>
            <a:xfrm>
              <a:off x="4896403" y="1601159"/>
              <a:ext cx="894412" cy="707886"/>
            </a:xfrm>
            <a:prstGeom prst="rect">
              <a:avLst/>
            </a:prstGeom>
            <a:noFill/>
          </p:spPr>
          <p:txBody>
            <a:bodyPr wrap="none" rtlCol="0">
              <a:spAutoFit/>
            </a:bodyPr>
            <a:lstStyle/>
            <a:p>
              <a:r>
                <a:rPr lang="en-US" sz="4000" spc="-151" dirty="0">
                  <a:latin typeface="+mj-lt"/>
                </a:rPr>
                <a:t>The</a:t>
              </a:r>
            </a:p>
          </p:txBody>
        </p:sp>
        <p:sp>
          <p:nvSpPr>
            <p:cNvPr id="13" name="TextBox 12">
              <a:extLst>
                <a:ext uri="{FF2B5EF4-FFF2-40B4-BE49-F238E27FC236}">
                  <a16:creationId xmlns:a16="http://schemas.microsoft.com/office/drawing/2014/main" id="{69954802-7799-AA44-BC86-08F4770E896E}"/>
                </a:ext>
              </a:extLst>
            </p:cNvPr>
            <p:cNvSpPr txBox="1"/>
            <p:nvPr userDrawn="1"/>
          </p:nvSpPr>
          <p:spPr>
            <a:xfrm>
              <a:off x="5653582" y="1205061"/>
              <a:ext cx="8351740" cy="1200328"/>
            </a:xfrm>
            <a:prstGeom prst="rect">
              <a:avLst/>
            </a:prstGeom>
            <a:noFill/>
          </p:spPr>
          <p:txBody>
            <a:bodyPr wrap="square" rtlCol="0">
              <a:spAutoFit/>
            </a:bodyPr>
            <a:lstStyle/>
            <a:p>
              <a:r>
                <a:rPr lang="en-US" sz="7200" b="1" spc="-151" dirty="0">
                  <a:latin typeface="Arial" panose="020B0604020202020204" pitchFamily="34" charset="0"/>
                  <a:cs typeface="Arial" panose="020B0604020202020204" pitchFamily="34" charset="0"/>
                </a:rPr>
                <a:t>world’s leading</a:t>
              </a:r>
            </a:p>
          </p:txBody>
        </p:sp>
        <p:sp>
          <p:nvSpPr>
            <p:cNvPr id="14" name="TextBox 13">
              <a:extLst>
                <a:ext uri="{FF2B5EF4-FFF2-40B4-BE49-F238E27FC236}">
                  <a16:creationId xmlns:a16="http://schemas.microsoft.com/office/drawing/2014/main" id="{94985BDA-A7F4-0D47-B428-E57C9DED997F}"/>
                </a:ext>
              </a:extLst>
            </p:cNvPr>
            <p:cNvSpPr txBox="1"/>
            <p:nvPr userDrawn="1"/>
          </p:nvSpPr>
          <p:spPr>
            <a:xfrm>
              <a:off x="5334000" y="2143779"/>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Agile measurement &amp; growth platform</a:t>
              </a:r>
            </a:p>
          </p:txBody>
        </p:sp>
      </p:grpSp>
      <p:pic>
        <p:nvPicPr>
          <p:cNvPr id="5" name="Picture 4">
            <a:extLst>
              <a:ext uri="{FF2B5EF4-FFF2-40B4-BE49-F238E27FC236}">
                <a16:creationId xmlns:a16="http://schemas.microsoft.com/office/drawing/2014/main" id="{8323748A-A5DF-9F40-B111-B4BC8166E0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00" y="2111981"/>
            <a:ext cx="1310291" cy="1393220"/>
          </a:xfrm>
          <a:prstGeom prst="rect">
            <a:avLst/>
          </a:prstGeom>
        </p:spPr>
      </p:pic>
      <p:sp>
        <p:nvSpPr>
          <p:cNvPr id="15" name="Text Placeholder 7">
            <a:extLst>
              <a:ext uri="{FF2B5EF4-FFF2-40B4-BE49-F238E27FC236}">
                <a16:creationId xmlns:a16="http://schemas.microsoft.com/office/drawing/2014/main" id="{44DFFB36-F9CD-CD45-B053-71DF3926E1F5}"/>
              </a:ext>
            </a:extLst>
          </p:cNvPr>
          <p:cNvSpPr>
            <a:spLocks noGrp="1"/>
          </p:cNvSpPr>
          <p:nvPr>
            <p:ph type="body" sz="quarter" idx="10"/>
          </p:nvPr>
        </p:nvSpPr>
        <p:spPr>
          <a:xfrm>
            <a:off x="457200" y="5478444"/>
            <a:ext cx="8686800" cy="921329"/>
          </a:xfrm>
        </p:spPr>
        <p:txBody>
          <a:bodyPr>
            <a:noAutofit/>
          </a:bodyPr>
          <a:lstStyle>
            <a:lvl1pPr marL="0" indent="0" algn="l">
              <a:buNone/>
              <a:defRPr sz="4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C77CAD45-5A3B-4040-AF10-5F04AE6CB74D}"/>
              </a:ext>
            </a:extLst>
          </p:cNvPr>
          <p:cNvCxnSpPr>
            <a:cxnSpLocks/>
          </p:cNvCxnSpPr>
          <p:nvPr/>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D4D8C9EB-223D-4443-AF05-DE5A340513C9}"/>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p:spPr>
      </p:pic>
      <p:grpSp>
        <p:nvGrpSpPr>
          <p:cNvPr id="18" name="Group 17">
            <a:extLst>
              <a:ext uri="{FF2B5EF4-FFF2-40B4-BE49-F238E27FC236}">
                <a16:creationId xmlns:a16="http://schemas.microsoft.com/office/drawing/2014/main" id="{6F3512CF-5BEC-40DF-9355-33EC13654ACC}"/>
              </a:ext>
            </a:extLst>
          </p:cNvPr>
          <p:cNvGrpSpPr/>
          <p:nvPr userDrawn="1"/>
        </p:nvGrpSpPr>
        <p:grpSpPr>
          <a:xfrm>
            <a:off x="2895602" y="1869872"/>
            <a:ext cx="9108919" cy="1461939"/>
            <a:chOff x="4896403" y="1205061"/>
            <a:chExt cx="9108919" cy="1461938"/>
          </a:xfrm>
        </p:grpSpPr>
        <p:sp>
          <p:nvSpPr>
            <p:cNvPr id="19" name="TextBox 18">
              <a:extLst>
                <a:ext uri="{FF2B5EF4-FFF2-40B4-BE49-F238E27FC236}">
                  <a16:creationId xmlns:a16="http://schemas.microsoft.com/office/drawing/2014/main" id="{4C96C863-F6C1-4BE7-9EED-8D65DF570620}"/>
                </a:ext>
              </a:extLst>
            </p:cNvPr>
            <p:cNvSpPr txBox="1"/>
            <p:nvPr userDrawn="1"/>
          </p:nvSpPr>
          <p:spPr>
            <a:xfrm>
              <a:off x="4896403" y="1601159"/>
              <a:ext cx="894412" cy="70788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1" normalizeH="0" baseline="0" noProof="0" dirty="0">
                  <a:ln>
                    <a:noFill/>
                  </a:ln>
                  <a:solidFill>
                    <a:srgbClr val="58595B"/>
                  </a:solidFill>
                  <a:effectLst/>
                  <a:uLnTx/>
                  <a:uFillTx/>
                  <a:latin typeface="Calibri Light" panose="020F0302020204030204"/>
                  <a:ea typeface="+mn-ea"/>
                  <a:cs typeface="+mn-cs"/>
                </a:rPr>
                <a:t>The</a:t>
              </a:r>
            </a:p>
          </p:txBody>
        </p:sp>
        <p:sp>
          <p:nvSpPr>
            <p:cNvPr id="20" name="TextBox 19">
              <a:extLst>
                <a:ext uri="{FF2B5EF4-FFF2-40B4-BE49-F238E27FC236}">
                  <a16:creationId xmlns:a16="http://schemas.microsoft.com/office/drawing/2014/main" id="{6670F323-F5AC-421A-AA31-7BAF4F371D97}"/>
                </a:ext>
              </a:extLst>
            </p:cNvPr>
            <p:cNvSpPr txBox="1"/>
            <p:nvPr userDrawn="1"/>
          </p:nvSpPr>
          <p:spPr>
            <a:xfrm>
              <a:off x="5653582" y="1205061"/>
              <a:ext cx="8351740" cy="120032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world’s leading</a:t>
              </a:r>
            </a:p>
          </p:txBody>
        </p:sp>
        <p:sp>
          <p:nvSpPr>
            <p:cNvPr id="21" name="TextBox 20">
              <a:extLst>
                <a:ext uri="{FF2B5EF4-FFF2-40B4-BE49-F238E27FC236}">
                  <a16:creationId xmlns:a16="http://schemas.microsoft.com/office/drawing/2014/main" id="{B25D5A02-0F8A-4666-BF42-8E82134F6D0C}"/>
                </a:ext>
              </a:extLst>
            </p:cNvPr>
            <p:cNvSpPr txBox="1"/>
            <p:nvPr userDrawn="1"/>
          </p:nvSpPr>
          <p:spPr>
            <a:xfrm>
              <a:off x="5334000" y="2143779"/>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Agile measurement &amp; growth platform</a:t>
              </a:r>
            </a:p>
          </p:txBody>
        </p:sp>
      </p:grpSp>
      <p:pic>
        <p:nvPicPr>
          <p:cNvPr id="22" name="Picture 21">
            <a:extLst>
              <a:ext uri="{FF2B5EF4-FFF2-40B4-BE49-F238E27FC236}">
                <a16:creationId xmlns:a16="http://schemas.microsoft.com/office/drawing/2014/main" id="{57F2290F-CB67-4311-9AE1-931E87AD16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800" y="2111981"/>
            <a:ext cx="1310291" cy="1393220"/>
          </a:xfrm>
          <a:prstGeom prst="rect">
            <a:avLst/>
          </a:prstGeom>
        </p:spPr>
      </p:pic>
      <p:cxnSp>
        <p:nvCxnSpPr>
          <p:cNvPr id="24" name="Straight Connector 23">
            <a:extLst>
              <a:ext uri="{FF2B5EF4-FFF2-40B4-BE49-F238E27FC236}">
                <a16:creationId xmlns:a16="http://schemas.microsoft.com/office/drawing/2014/main" id="{ABC7F469-6F39-4026-9918-6FD98F316DD8}"/>
              </a:ext>
            </a:extLst>
          </p:cNvPr>
          <p:cNvCxnSpPr>
            <a:cxnSpLocks/>
          </p:cNvCxnSpPr>
          <p:nvPr userDrawn="1"/>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A19E6919-CEB3-E642-81A3-8B76E54883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3674004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_Title Slide - Op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95C659-BBEA-9541-BF61-7287FB838ED4}"/>
              </a:ext>
            </a:extLst>
          </p:cNvPr>
          <p:cNvPicPr>
            <a:picLocks noChangeAspect="1"/>
          </p:cNvPicPr>
          <p:nvPr/>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p:spPr>
      </p:pic>
      <p:sp>
        <p:nvSpPr>
          <p:cNvPr id="13" name="TextBox 12">
            <a:extLst>
              <a:ext uri="{FF2B5EF4-FFF2-40B4-BE49-F238E27FC236}">
                <a16:creationId xmlns:a16="http://schemas.microsoft.com/office/drawing/2014/main" id="{69954802-7799-AA44-BC86-08F4770E896E}"/>
              </a:ext>
            </a:extLst>
          </p:cNvPr>
          <p:cNvSpPr txBox="1"/>
          <p:nvPr/>
        </p:nvSpPr>
        <p:spPr>
          <a:xfrm>
            <a:off x="2362201" y="1730655"/>
            <a:ext cx="8351740" cy="1569660"/>
          </a:xfrm>
          <a:prstGeom prst="rect">
            <a:avLst/>
          </a:prstGeom>
          <a:noFill/>
        </p:spPr>
        <p:txBody>
          <a:bodyPr wrap="square" rtlCol="0">
            <a:spAutoFit/>
          </a:bodyPr>
          <a:lstStyle/>
          <a:p>
            <a:pPr algn="ctr"/>
            <a:r>
              <a:rPr lang="en-US" sz="4800" b="1" spc="-151" dirty="0">
                <a:latin typeface="Arial" panose="020B0604020202020204" pitchFamily="34" charset="0"/>
                <a:cs typeface="Arial" panose="020B0604020202020204" pitchFamily="34" charset="0"/>
              </a:rPr>
              <a:t>Accelerating Your Enterprise Business Agility Journey</a:t>
            </a:r>
          </a:p>
        </p:txBody>
      </p:sp>
      <p:sp>
        <p:nvSpPr>
          <p:cNvPr id="14" name="TextBox 13">
            <a:extLst>
              <a:ext uri="{FF2B5EF4-FFF2-40B4-BE49-F238E27FC236}">
                <a16:creationId xmlns:a16="http://schemas.microsoft.com/office/drawing/2014/main" id="{94985BDA-A7F4-0D47-B428-E57C9DED997F}"/>
              </a:ext>
            </a:extLst>
          </p:cNvPr>
          <p:cNvSpPr txBox="1"/>
          <p:nvPr/>
        </p:nvSpPr>
        <p:spPr>
          <a:xfrm>
            <a:off x="2895601" y="3300314"/>
            <a:ext cx="835174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through strategy and measuring what matters</a:t>
            </a:r>
          </a:p>
        </p:txBody>
      </p:sp>
      <p:pic>
        <p:nvPicPr>
          <p:cNvPr id="5" name="Picture 4">
            <a:extLst>
              <a:ext uri="{FF2B5EF4-FFF2-40B4-BE49-F238E27FC236}">
                <a16:creationId xmlns:a16="http://schemas.microsoft.com/office/drawing/2014/main" id="{8323748A-A5DF-9F40-B111-B4BC8166E0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397" y="1818875"/>
            <a:ext cx="1310291" cy="1393220"/>
          </a:xfrm>
          <a:prstGeom prst="rect">
            <a:avLst/>
          </a:prstGeom>
        </p:spPr>
      </p:pic>
      <p:sp>
        <p:nvSpPr>
          <p:cNvPr id="10" name="Text Placeholder 7">
            <a:extLst>
              <a:ext uri="{FF2B5EF4-FFF2-40B4-BE49-F238E27FC236}">
                <a16:creationId xmlns:a16="http://schemas.microsoft.com/office/drawing/2014/main" id="{64F25599-1872-BC4E-9C07-8C841B7F9195}"/>
              </a:ext>
            </a:extLst>
          </p:cNvPr>
          <p:cNvSpPr>
            <a:spLocks noGrp="1"/>
          </p:cNvSpPr>
          <p:nvPr>
            <p:ph type="body" sz="quarter" idx="10"/>
          </p:nvPr>
        </p:nvSpPr>
        <p:spPr>
          <a:xfrm>
            <a:off x="457200" y="5478444"/>
            <a:ext cx="8686800" cy="921329"/>
          </a:xfrm>
        </p:spPr>
        <p:txBody>
          <a:bodyPr>
            <a:noAutofit/>
          </a:bodyPr>
          <a:lstStyle>
            <a:lvl1pPr marL="0" indent="0" algn="l">
              <a:buNone/>
              <a:defRPr sz="4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C6E57875-8662-024B-A1D9-584AEE66A426}"/>
              </a:ext>
            </a:extLst>
          </p:cNvPr>
          <p:cNvCxnSpPr>
            <a:cxnSpLocks/>
          </p:cNvCxnSpPr>
          <p:nvPr/>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BD6CB261-0CDC-4AE7-944B-BD4837B24BE7}"/>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p:spPr>
      </p:pic>
      <p:sp>
        <p:nvSpPr>
          <p:cNvPr id="15" name="TextBox 14">
            <a:extLst>
              <a:ext uri="{FF2B5EF4-FFF2-40B4-BE49-F238E27FC236}">
                <a16:creationId xmlns:a16="http://schemas.microsoft.com/office/drawing/2014/main" id="{8009AB82-9139-4AB1-98FE-B2AD8C6C737D}"/>
              </a:ext>
            </a:extLst>
          </p:cNvPr>
          <p:cNvSpPr txBox="1"/>
          <p:nvPr userDrawn="1"/>
        </p:nvSpPr>
        <p:spPr>
          <a:xfrm>
            <a:off x="2362201" y="1730655"/>
            <a:ext cx="8351740"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1"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Accelerating Your Enterprise Business Agility Journey</a:t>
            </a:r>
          </a:p>
        </p:txBody>
      </p:sp>
      <p:sp>
        <p:nvSpPr>
          <p:cNvPr id="16" name="TextBox 15">
            <a:extLst>
              <a:ext uri="{FF2B5EF4-FFF2-40B4-BE49-F238E27FC236}">
                <a16:creationId xmlns:a16="http://schemas.microsoft.com/office/drawing/2014/main" id="{61A0DECD-C72C-4AEC-B5F0-4D42C89E75D5}"/>
              </a:ext>
            </a:extLst>
          </p:cNvPr>
          <p:cNvSpPr txBox="1"/>
          <p:nvPr userDrawn="1"/>
        </p:nvSpPr>
        <p:spPr>
          <a:xfrm>
            <a:off x="2895601" y="3300314"/>
            <a:ext cx="8351740"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through strategy and measuring what matters</a:t>
            </a:r>
          </a:p>
        </p:txBody>
      </p:sp>
      <p:pic>
        <p:nvPicPr>
          <p:cNvPr id="18" name="Picture 17">
            <a:extLst>
              <a:ext uri="{FF2B5EF4-FFF2-40B4-BE49-F238E27FC236}">
                <a16:creationId xmlns:a16="http://schemas.microsoft.com/office/drawing/2014/main" id="{845356F1-0B08-480B-B335-706370418D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2397" y="1818875"/>
            <a:ext cx="1310291" cy="1393220"/>
          </a:xfrm>
          <a:prstGeom prst="rect">
            <a:avLst/>
          </a:prstGeom>
        </p:spPr>
      </p:pic>
      <p:cxnSp>
        <p:nvCxnSpPr>
          <p:cNvPr id="20" name="Straight Connector 19">
            <a:extLst>
              <a:ext uri="{FF2B5EF4-FFF2-40B4-BE49-F238E27FC236}">
                <a16:creationId xmlns:a16="http://schemas.microsoft.com/office/drawing/2014/main" id="{8FF6462E-966E-4B05-A265-328F9D415AEE}"/>
              </a:ext>
            </a:extLst>
          </p:cNvPr>
          <p:cNvCxnSpPr>
            <a:cxnSpLocks/>
          </p:cNvCxnSpPr>
          <p:nvPr userDrawn="1"/>
        </p:nvCxnSpPr>
        <p:spPr>
          <a:xfrm>
            <a:off x="0" y="5257800"/>
            <a:ext cx="12192000"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3B9F0309-905B-2644-A037-69410F905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708491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solidFill>
                  <a:schemeClr val="tx1"/>
                </a:solidFill>
              </a:defRPr>
            </a:lvl1pPr>
          </a:lstStyle>
          <a:p>
            <a:r>
              <a:rPr lang="en-US"/>
              <a:t>Click to edit Master title style</a:t>
            </a:r>
            <a:endParaRPr lang="en-US" dirty="0"/>
          </a:p>
        </p:txBody>
      </p:sp>
      <p:sp>
        <p:nvSpPr>
          <p:cNvPr id="7" name="Text Placeholder 2"/>
          <p:cNvSpPr>
            <a:spLocks noGrp="1"/>
          </p:cNvSpPr>
          <p:nvPr>
            <p:ph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Calibri Regular"/>
              </a:defRPr>
            </a:lvl1pPr>
            <a:lvl2pPr>
              <a:defRPr b="0" i="0">
                <a:latin typeface="Calibri Regular"/>
              </a:defRPr>
            </a:lvl2pPr>
            <a:lvl3pPr>
              <a:defRPr b="0" i="0">
                <a:latin typeface="Calibri Regular"/>
              </a:defRPr>
            </a:lvl3pPr>
            <a:lvl4pPr>
              <a:defRPr b="0" i="0">
                <a:latin typeface="Calibri Regular"/>
              </a:defRPr>
            </a:lvl4pPr>
            <a:lvl5pPr>
              <a:defRPr b="0" i="0">
                <a:latin typeface="Calibri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2594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37440"/>
            <a:ext cx="5410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77000" y="1837440"/>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0403BAB-DA71-5445-80D4-9E4C5BE63229}"/>
              </a:ext>
            </a:extLst>
          </p:cNvPr>
          <p:cNvSpPr>
            <a:spLocks noGrp="1"/>
          </p:cNvSpPr>
          <p:nvPr>
            <p:ph type="title"/>
          </p:nvPr>
        </p:nvSpPr>
        <p:spPr>
          <a:xfrm>
            <a:off x="472191" y="250249"/>
            <a:ext cx="11235128" cy="640080"/>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1900257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FF8A-ABDB-D148-AAE4-55A85750A425}"/>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02421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 Logo Top Righ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C39936-2CCF-CA4F-85AE-E542AD107420}"/>
              </a:ext>
            </a:extLst>
          </p:cNvPr>
          <p:cNvSpPr/>
          <p:nvPr/>
        </p:nvSpPr>
        <p:spPr>
          <a:xfrm>
            <a:off x="381000" y="6400800"/>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t>
            </a:r>
            <a:r>
              <a:rPr lang="en-US" sz="1051" b="0" i="0" baseline="0" dirty="0" err="1">
                <a:solidFill>
                  <a:schemeClr val="bg2">
                    <a:lumMod val="50000"/>
                  </a:schemeClr>
                </a:solidFill>
                <a:latin typeface="Calibri Regular"/>
                <a:ea typeface="Myriad Pro" charset="0"/>
                <a:cs typeface="Myriad Pro" charset="0"/>
              </a:rPr>
              <a:t>AgilityHealth</a:t>
            </a:r>
            <a:r>
              <a:rPr lang="en-US" sz="1051" b="0" i="0" baseline="0" dirty="0">
                <a:solidFill>
                  <a:schemeClr val="bg2">
                    <a:lumMod val="50000"/>
                  </a:schemeClr>
                </a:solidFill>
                <a:latin typeface="Calibri Regular"/>
                <a:ea typeface="Myriad Pro" charset="0"/>
                <a:cs typeface="Myriad Pro" charset="0"/>
              </a:rPr>
              <a:t>® | Confidential &amp; Proprietary</a:t>
            </a:r>
          </a:p>
        </p:txBody>
      </p:sp>
      <p:sp>
        <p:nvSpPr>
          <p:cNvPr id="8" name="Title Placeholder 3">
            <a:extLst>
              <a:ext uri="{FF2B5EF4-FFF2-40B4-BE49-F238E27FC236}">
                <a16:creationId xmlns:a16="http://schemas.microsoft.com/office/drawing/2014/main" id="{230551A1-C79C-7B41-BCEC-18962BB4ADAB}"/>
              </a:ext>
            </a:extLst>
          </p:cNvPr>
          <p:cNvSpPr>
            <a:spLocks noGrp="1"/>
          </p:cNvSpPr>
          <p:nvPr>
            <p:ph type="title"/>
          </p:nvPr>
        </p:nvSpPr>
        <p:spPr>
          <a:xfrm>
            <a:off x="472191" y="250249"/>
            <a:ext cx="11235128" cy="640080"/>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1E83C12A-BDEE-1A42-88B5-3B677A174D29}"/>
              </a:ext>
            </a:extLst>
          </p:cNvPr>
          <p:cNvCxnSpPr/>
          <p:nvPr/>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07CAA25F-51CD-4177-A1D9-4C8C0070D34F}"/>
              </a:ext>
            </a:extLst>
          </p:cNvPr>
          <p:cNvSpPr/>
          <p:nvPr userDrawn="1"/>
        </p:nvSpPr>
        <p:spPr>
          <a:xfrm>
            <a:off x="381000" y="6400800"/>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cxnSp>
        <p:nvCxnSpPr>
          <p:cNvPr id="10" name="Straight Connector 9">
            <a:extLst>
              <a:ext uri="{FF2B5EF4-FFF2-40B4-BE49-F238E27FC236}">
                <a16:creationId xmlns:a16="http://schemas.microsoft.com/office/drawing/2014/main" id="{40A5CB58-BE02-466E-9EA3-83DAE06CE570}"/>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F208DC85-4103-4F4E-BF7B-5C64BB4553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400" y="205219"/>
            <a:ext cx="1977044" cy="556781"/>
          </a:xfrm>
          <a:prstGeom prst="rect">
            <a:avLst/>
          </a:prstGeom>
        </p:spPr>
      </p:pic>
    </p:spTree>
    <p:extLst>
      <p:ext uri="{BB962C8B-B14F-4D97-AF65-F5344CB8AC3E}">
        <p14:creationId xmlns:p14="http://schemas.microsoft.com/office/powerpoint/2010/main" val="4028962515"/>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selet (4 Stats)" preserve="1">
  <p:cSld name="Caselet (4 Stats)">
    <p:spTree>
      <p:nvGrpSpPr>
        <p:cNvPr id="1" name="Shape 768"/>
        <p:cNvGrpSpPr/>
        <p:nvPr/>
      </p:nvGrpSpPr>
      <p:grpSpPr>
        <a:xfrm>
          <a:off x="0" y="0"/>
          <a:ext cx="0" cy="0"/>
          <a:chOff x="0" y="0"/>
          <a:chExt cx="0" cy="0"/>
        </a:xfrm>
      </p:grpSpPr>
      <p:sp>
        <p:nvSpPr>
          <p:cNvPr id="781" name="Google Shape;781;p105"/>
          <p:cNvSpPr txBox="1">
            <a:spLocks noGrp="1"/>
          </p:cNvSpPr>
          <p:nvPr>
            <p:ph type="body" idx="14"/>
          </p:nvPr>
        </p:nvSpPr>
        <p:spPr>
          <a:xfrm>
            <a:off x="682337" y="1064830"/>
            <a:ext cx="10896168" cy="831596"/>
          </a:xfrm>
          <a:prstGeom prst="rect">
            <a:avLst/>
          </a:prstGeom>
          <a:noFill/>
          <a:ln>
            <a:noFill/>
          </a:ln>
        </p:spPr>
        <p:txBody>
          <a:bodyPr spcFirstLastPara="1" wrap="square" lIns="91425" tIns="45700" rIns="91425" bIns="45700" anchor="ctr" anchorCtr="0"/>
          <a:lstStyle>
            <a:lvl1pPr marL="457189" marR="0" lvl="0" indent="-228594" algn="ctr">
              <a:lnSpc>
                <a:spcPct val="90000"/>
              </a:lnSpc>
              <a:spcBef>
                <a:spcPts val="1000"/>
              </a:spcBef>
              <a:spcAft>
                <a:spcPts val="0"/>
              </a:spcAft>
              <a:buClr>
                <a:schemeClr val="dk1"/>
              </a:buClr>
              <a:buSzPts val="2400"/>
              <a:buFont typeface="Arial"/>
              <a:buNone/>
              <a:defRPr sz="2400" b="1"/>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69" name="Google Shape;769;p105"/>
          <p:cNvSpPr>
            <a:spLocks noGrp="1"/>
          </p:cNvSpPr>
          <p:nvPr>
            <p:ph type="body" idx="1"/>
          </p:nvPr>
        </p:nvSpPr>
        <p:spPr>
          <a:xfrm>
            <a:off x="682337" y="3309726"/>
            <a:ext cx="5382491" cy="501612"/>
          </a:xfrm>
          <a:prstGeom prst="roundRect">
            <a:avLst>
              <a:gd name="adj" fmla="val 8625"/>
            </a:avLst>
          </a:prstGeom>
          <a:solidFill>
            <a:schemeClr val="accent2"/>
          </a:solidFill>
          <a:ln>
            <a:noFill/>
          </a:ln>
        </p:spPr>
        <p:txBody>
          <a:bodyPr spcFirstLastPara="1" wrap="square" lIns="91425" tIns="45700" rIns="91425" bIns="45700" anchor="ctr" anchorCtr="0"/>
          <a:lstStyle>
            <a:lvl1pPr marL="457189" lvl="0" indent="-228594" algn="ctr">
              <a:lnSpc>
                <a:spcPct val="90000"/>
              </a:lnSpc>
              <a:spcBef>
                <a:spcPts val="500"/>
              </a:spcBef>
              <a:spcAft>
                <a:spcPts val="0"/>
              </a:spcAft>
              <a:buClr>
                <a:schemeClr val="lt1"/>
              </a:buClr>
              <a:buSzPts val="2200"/>
              <a:buFont typeface="Arial"/>
              <a:buNone/>
              <a:defRPr sz="2200" b="1">
                <a:solidFill>
                  <a:schemeClr val="lt1"/>
                </a:solidFill>
                <a:latin typeface="PT Sans"/>
                <a:ea typeface="PT Sans"/>
                <a:cs typeface="PT Sans"/>
                <a:sym typeface="PT Sans"/>
              </a:defRPr>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770" name="Google Shape;770;p105"/>
          <p:cNvSpPr txBox="1">
            <a:spLocks noGrp="1"/>
          </p:cNvSpPr>
          <p:nvPr>
            <p:ph type="title"/>
          </p:nvPr>
        </p:nvSpPr>
        <p:spPr>
          <a:xfrm>
            <a:off x="472191" y="250249"/>
            <a:ext cx="11235128" cy="58795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771" name="Google Shape;771;p105"/>
          <p:cNvSpPr>
            <a:spLocks noGrp="1"/>
          </p:cNvSpPr>
          <p:nvPr>
            <p:ph type="body" idx="2"/>
          </p:nvPr>
        </p:nvSpPr>
        <p:spPr>
          <a:xfrm>
            <a:off x="6197411" y="3314203"/>
            <a:ext cx="5382491" cy="501612"/>
          </a:xfrm>
          <a:prstGeom prst="roundRect">
            <a:avLst>
              <a:gd name="adj" fmla="val 8625"/>
            </a:avLst>
          </a:prstGeom>
          <a:solidFill>
            <a:schemeClr val="accent1"/>
          </a:solidFill>
          <a:ln>
            <a:noFill/>
          </a:ln>
        </p:spPr>
        <p:txBody>
          <a:bodyPr spcFirstLastPara="1" wrap="square" lIns="91425" tIns="45700" rIns="91425" bIns="45700" anchor="ctr" anchorCtr="0"/>
          <a:lstStyle>
            <a:lvl1pPr marL="457189" lvl="0" indent="-228594" algn="ctr">
              <a:lnSpc>
                <a:spcPct val="90000"/>
              </a:lnSpc>
              <a:spcBef>
                <a:spcPts val="500"/>
              </a:spcBef>
              <a:spcAft>
                <a:spcPts val="0"/>
              </a:spcAft>
              <a:buClr>
                <a:schemeClr val="lt1"/>
              </a:buClr>
              <a:buSzPts val="2200"/>
              <a:buFont typeface="Arial"/>
              <a:buNone/>
              <a:defRPr sz="2200" b="1">
                <a:solidFill>
                  <a:schemeClr val="lt1"/>
                </a:solidFill>
                <a:latin typeface="PT Sans"/>
                <a:ea typeface="PT Sans"/>
                <a:cs typeface="PT Sans"/>
                <a:sym typeface="PT Sans"/>
              </a:defRPr>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773" name="Google Shape;773;p105"/>
          <p:cNvSpPr txBox="1">
            <a:spLocks noGrp="1"/>
          </p:cNvSpPr>
          <p:nvPr>
            <p:ph type="body" idx="3"/>
          </p:nvPr>
        </p:nvSpPr>
        <p:spPr>
          <a:xfrm>
            <a:off x="1426011"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4" name="Google Shape;774;p105"/>
          <p:cNvSpPr txBox="1">
            <a:spLocks noGrp="1"/>
          </p:cNvSpPr>
          <p:nvPr>
            <p:ph type="body" idx="4"/>
          </p:nvPr>
        </p:nvSpPr>
        <p:spPr>
          <a:xfrm>
            <a:off x="4273383"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5" name="Google Shape;775;p105"/>
          <p:cNvSpPr txBox="1">
            <a:spLocks noGrp="1"/>
          </p:cNvSpPr>
          <p:nvPr>
            <p:ph type="body" idx="5"/>
          </p:nvPr>
        </p:nvSpPr>
        <p:spPr>
          <a:xfrm>
            <a:off x="7132331"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6" name="Google Shape;776;p105"/>
          <p:cNvSpPr txBox="1">
            <a:spLocks noGrp="1"/>
          </p:cNvSpPr>
          <p:nvPr>
            <p:ph type="body" idx="6"/>
          </p:nvPr>
        </p:nvSpPr>
        <p:spPr>
          <a:xfrm>
            <a:off x="9987417"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7" name="Google Shape;777;p105"/>
          <p:cNvSpPr txBox="1">
            <a:spLocks noGrp="1"/>
          </p:cNvSpPr>
          <p:nvPr>
            <p:ph type="body" idx="7"/>
          </p:nvPr>
        </p:nvSpPr>
        <p:spPr>
          <a:xfrm>
            <a:off x="682336"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8" name="Google Shape;778;p105"/>
          <p:cNvSpPr txBox="1">
            <a:spLocks noGrp="1"/>
          </p:cNvSpPr>
          <p:nvPr>
            <p:ph type="body" idx="8"/>
          </p:nvPr>
        </p:nvSpPr>
        <p:spPr>
          <a:xfrm>
            <a:off x="3523921"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9" name="Google Shape;779;p105"/>
          <p:cNvSpPr txBox="1">
            <a:spLocks noGrp="1"/>
          </p:cNvSpPr>
          <p:nvPr>
            <p:ph type="body" idx="9"/>
          </p:nvPr>
        </p:nvSpPr>
        <p:spPr>
          <a:xfrm>
            <a:off x="6394443"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80" name="Google Shape;780;p105"/>
          <p:cNvSpPr txBox="1">
            <a:spLocks noGrp="1"/>
          </p:cNvSpPr>
          <p:nvPr>
            <p:ph type="body" idx="13"/>
          </p:nvPr>
        </p:nvSpPr>
        <p:spPr>
          <a:xfrm>
            <a:off x="9230241"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83" name="Google Shape;783;p105"/>
          <p:cNvSpPr txBox="1">
            <a:spLocks noGrp="1"/>
          </p:cNvSpPr>
          <p:nvPr>
            <p:ph type="body" idx="15"/>
          </p:nvPr>
        </p:nvSpPr>
        <p:spPr>
          <a:xfrm>
            <a:off x="682337" y="3934623"/>
            <a:ext cx="5382491" cy="2255037"/>
          </a:xfrm>
          <a:prstGeom prst="rect">
            <a:avLst/>
          </a:prstGeom>
          <a:noFill/>
          <a:ln>
            <a:noFill/>
          </a:ln>
        </p:spPr>
        <p:txBody>
          <a:bodyPr spcFirstLastPara="1" wrap="square" lIns="91425" tIns="45700" rIns="91425" bIns="45700" anchor="t" anchorCtr="0"/>
          <a:lstStyle>
            <a:lvl1pPr marL="457189" lvl="0" indent="-330192" algn="l">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377" lvl="1"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566" lvl="2"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754" lvl="3"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5943" lvl="4"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84" name="Google Shape;784;p105"/>
          <p:cNvSpPr txBox="1">
            <a:spLocks noGrp="1"/>
          </p:cNvSpPr>
          <p:nvPr>
            <p:ph type="body" idx="16"/>
          </p:nvPr>
        </p:nvSpPr>
        <p:spPr>
          <a:xfrm>
            <a:off x="6196014" y="3934623"/>
            <a:ext cx="5387521" cy="2255039"/>
          </a:xfrm>
          <a:prstGeom prst="rect">
            <a:avLst/>
          </a:prstGeom>
          <a:noFill/>
          <a:ln>
            <a:noFill/>
          </a:ln>
        </p:spPr>
        <p:txBody>
          <a:bodyPr spcFirstLastPara="1" wrap="square" lIns="91425" tIns="45700" rIns="91425" bIns="45700" anchor="t" anchorCtr="0"/>
          <a:lstStyle>
            <a:lvl1pPr marL="457189" lvl="0" indent="-330192" algn="l">
              <a:lnSpc>
                <a:spcPct val="90000"/>
              </a:lnSpc>
              <a:spcBef>
                <a:spcPts val="1000"/>
              </a:spcBef>
              <a:spcAft>
                <a:spcPts val="0"/>
              </a:spcAft>
              <a:buClr>
                <a:schemeClr val="dk1"/>
              </a:buClr>
              <a:buSzPts val="1600"/>
              <a:buChar char="•"/>
              <a:defRPr sz="1600">
                <a:solidFill>
                  <a:schemeClr val="dk1"/>
                </a:solidFill>
                <a:latin typeface="PT Sans"/>
                <a:ea typeface="PT Sans"/>
                <a:cs typeface="PT Sans"/>
                <a:sym typeface="PT Sans"/>
              </a:defRPr>
            </a:lvl1pPr>
            <a:lvl2pPr marL="914377" lvl="1" indent="-380990" algn="l">
              <a:lnSpc>
                <a:spcPct val="90000"/>
              </a:lnSpc>
              <a:spcBef>
                <a:spcPts val="500"/>
              </a:spcBef>
              <a:spcAft>
                <a:spcPts val="0"/>
              </a:spcAft>
              <a:buClr>
                <a:schemeClr val="dk1"/>
              </a:buClr>
              <a:buSzPts val="2400"/>
              <a:buChar char="•"/>
              <a:defRPr/>
            </a:lvl2pPr>
            <a:lvl3pPr marL="1371566" lvl="2" indent="-355591" algn="l">
              <a:lnSpc>
                <a:spcPct val="90000"/>
              </a:lnSpc>
              <a:spcBef>
                <a:spcPts val="500"/>
              </a:spcBef>
              <a:spcAft>
                <a:spcPts val="0"/>
              </a:spcAft>
              <a:buClr>
                <a:schemeClr val="dk1"/>
              </a:buClr>
              <a:buSzPts val="20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14559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FF8A-ABDB-D148-AAE4-55A85750A42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727583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Question TItle">
    <p:bg>
      <p:bgPr>
        <a:solidFill>
          <a:schemeClr val="bg1"/>
        </a:solidFill>
        <a:effectLst/>
      </p:bgPr>
    </p:bg>
    <p:spTree>
      <p:nvGrpSpPr>
        <p:cNvPr id="1" name=""/>
        <p:cNvGrpSpPr/>
        <p:nvPr/>
      </p:nvGrpSpPr>
      <p:grpSpPr>
        <a:xfrm>
          <a:off x="0" y="0"/>
          <a:ext cx="0" cy="0"/>
          <a:chOff x="0" y="0"/>
          <a:chExt cx="0" cy="0"/>
        </a:xfrm>
      </p:grpSpPr>
      <p:sp>
        <p:nvSpPr>
          <p:cNvPr id="11" name="Title Placeholder 3"/>
          <p:cNvSpPr>
            <a:spLocks noGrp="1"/>
          </p:cNvSpPr>
          <p:nvPr>
            <p:ph type="title"/>
          </p:nvPr>
        </p:nvSpPr>
        <p:spPr>
          <a:xfrm>
            <a:off x="472191" y="1165423"/>
            <a:ext cx="11235128" cy="4527156"/>
          </a:xfrm>
          <a:prstGeom prst="rect">
            <a:avLst/>
          </a:prstGeom>
        </p:spPr>
        <p:txBody>
          <a:bodyPr vert="horz" lIns="91440" tIns="45720" rIns="91440" bIns="45720" rtlCol="0" anchor="ctr">
            <a:normAutofit/>
          </a:bodyPr>
          <a:lstStyle>
            <a:lvl1pPr algn="ctr">
              <a:lnSpc>
                <a:spcPts val="8500"/>
              </a:lnSpc>
              <a:defRPr sz="7800" b="0" i="0">
                <a:solidFill>
                  <a:schemeClr val="accent2"/>
                </a:solidFill>
                <a:latin typeface="Calibri Regular"/>
                <a:ea typeface="Calibri Regular"/>
                <a:cs typeface="Calibri Regular"/>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E61FC01A-9520-544E-8BB4-04DD0AD8B824}"/>
              </a:ext>
            </a:extLst>
          </p:cNvPr>
          <p:cNvSpPr/>
          <p:nvPr/>
        </p:nvSpPr>
        <p:spPr>
          <a:xfrm>
            <a:off x="4038600" y="6440677"/>
            <a:ext cx="41148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t>
            </a:r>
            <a:r>
              <a:rPr lang="en-US" sz="1051" b="0" i="0" baseline="0" dirty="0" err="1">
                <a:solidFill>
                  <a:schemeClr val="bg2">
                    <a:lumMod val="50000"/>
                  </a:schemeClr>
                </a:solidFill>
                <a:latin typeface="Calibri Regular"/>
                <a:ea typeface="Myriad Pro" charset="0"/>
                <a:cs typeface="Myriad Pro" charset="0"/>
              </a:rPr>
              <a:t>AgillityHealth</a:t>
            </a:r>
            <a:r>
              <a:rPr lang="en-US" sz="1051" b="0" i="0" baseline="0" dirty="0">
                <a:solidFill>
                  <a:schemeClr val="bg2">
                    <a:lumMod val="50000"/>
                  </a:schemeClr>
                </a:solidFill>
                <a:latin typeface="Calibri Regular"/>
                <a:ea typeface="Myriad Pro" charset="0"/>
                <a:cs typeface="Myriad Pro" charset="0"/>
              </a:rPr>
              <a:t>® | Confidential &amp; Proprietary</a:t>
            </a:r>
          </a:p>
        </p:txBody>
      </p:sp>
      <p:cxnSp>
        <p:nvCxnSpPr>
          <p:cNvPr id="6" name="Straight Connector 5">
            <a:extLst>
              <a:ext uri="{FF2B5EF4-FFF2-40B4-BE49-F238E27FC236}">
                <a16:creationId xmlns:a16="http://schemas.microsoft.com/office/drawing/2014/main" id="{6A9D9C2A-F56A-984A-9096-955D4BF0E923}"/>
              </a:ext>
            </a:extLst>
          </p:cNvPr>
          <p:cNvCxnSpPr/>
          <p:nvPr/>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703A21F1-DC0D-4679-B534-C68279DE7848}"/>
              </a:ext>
            </a:extLst>
          </p:cNvPr>
          <p:cNvSpPr/>
          <p:nvPr userDrawn="1"/>
        </p:nvSpPr>
        <p:spPr>
          <a:xfrm>
            <a:off x="4038600" y="6440677"/>
            <a:ext cx="41148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cxnSp>
        <p:nvCxnSpPr>
          <p:cNvPr id="9" name="Straight Connector 8">
            <a:extLst>
              <a:ext uri="{FF2B5EF4-FFF2-40B4-BE49-F238E27FC236}">
                <a16:creationId xmlns:a16="http://schemas.microsoft.com/office/drawing/2014/main" id="{958D02CF-5942-4E39-81FE-2003CE24EFC1}"/>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54FFC91B-F875-C748-95E2-96E5E79E9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400" y="205219"/>
            <a:ext cx="1977044" cy="556781"/>
          </a:xfrm>
          <a:prstGeom prst="rect">
            <a:avLst/>
          </a:prstGeom>
        </p:spPr>
      </p:pic>
    </p:spTree>
    <p:extLst>
      <p:ext uri="{BB962C8B-B14F-4D97-AF65-F5344CB8AC3E}">
        <p14:creationId xmlns:p14="http://schemas.microsoft.com/office/powerpoint/2010/main" val="3856292014"/>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imple Sectio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740"/>
            <a:ext cx="11277600" cy="2852737"/>
          </a:xfrm>
          <a:prstGeom prst="rect">
            <a:avLst/>
          </a:prstGeo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4589464"/>
            <a:ext cx="11277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73059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Light Grey Radar">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CC94BB-D688-0947-8012-050CE7C55197}"/>
              </a:ext>
            </a:extLst>
          </p:cNvPr>
          <p:cNvPicPr>
            <a:picLocks noChangeAspect="1"/>
          </p:cNvPicPr>
          <p:nvPr/>
        </p:nvPicPr>
        <p:blipFill rotWithShape="1">
          <a:blip r:embed="rId2" cstate="screen">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p:spPr>
      </p:pic>
      <p:sp>
        <p:nvSpPr>
          <p:cNvPr id="11" name="Rectangle 10">
            <a:extLst>
              <a:ext uri="{FF2B5EF4-FFF2-40B4-BE49-F238E27FC236}">
                <a16:creationId xmlns:a16="http://schemas.microsoft.com/office/drawing/2014/main" id="{A9C39936-2CCF-CA4F-85AE-E542AD107420}"/>
              </a:ext>
            </a:extLst>
          </p:cNvPr>
          <p:cNvSpPr/>
          <p:nvPr/>
        </p:nvSpPr>
        <p:spPr>
          <a:xfrm>
            <a:off x="381000" y="6451684"/>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t>
            </a:r>
            <a:r>
              <a:rPr lang="en-US" sz="1051" b="0" i="0" baseline="0" dirty="0" err="1">
                <a:solidFill>
                  <a:schemeClr val="bg2">
                    <a:lumMod val="50000"/>
                  </a:schemeClr>
                </a:solidFill>
                <a:latin typeface="Calibri Regular"/>
                <a:ea typeface="Myriad Pro" charset="0"/>
                <a:cs typeface="Myriad Pro" charset="0"/>
              </a:rPr>
              <a:t>AgilityHealth</a:t>
            </a:r>
            <a:r>
              <a:rPr lang="en-US" sz="1051" b="0" i="0" baseline="0" dirty="0">
                <a:solidFill>
                  <a:schemeClr val="bg2">
                    <a:lumMod val="50000"/>
                  </a:schemeClr>
                </a:solidFill>
                <a:latin typeface="Calibri Regular"/>
                <a:ea typeface="Myriad Pro" charset="0"/>
                <a:cs typeface="Myriad Pro" charset="0"/>
              </a:rPr>
              <a:t>® | Confidential &amp; Proprietary</a:t>
            </a:r>
          </a:p>
        </p:txBody>
      </p:sp>
      <p:sp>
        <p:nvSpPr>
          <p:cNvPr id="12" name="Text Placeholder 7">
            <a:extLst>
              <a:ext uri="{FF2B5EF4-FFF2-40B4-BE49-F238E27FC236}">
                <a16:creationId xmlns:a16="http://schemas.microsoft.com/office/drawing/2014/main" id="{2CDF9EC3-5784-7B46-98BA-CD7F0FE7256A}"/>
              </a:ext>
            </a:extLst>
          </p:cNvPr>
          <p:cNvSpPr>
            <a:spLocks noGrp="1"/>
          </p:cNvSpPr>
          <p:nvPr>
            <p:ph type="body" sz="quarter" idx="10" hasCustomPrompt="1"/>
          </p:nvPr>
        </p:nvSpPr>
        <p:spPr>
          <a:xfrm>
            <a:off x="3160435" y="2827017"/>
            <a:ext cx="8686800" cy="921329"/>
          </a:xfrm>
        </p:spPr>
        <p:txBody>
          <a:bodyPr>
            <a:noAutofit/>
          </a:bodyPr>
          <a:lstStyle>
            <a:lvl1pPr marL="0" indent="0" algn="ctr">
              <a:buNone/>
              <a:defRPr sz="60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section title</a:t>
            </a:r>
          </a:p>
        </p:txBody>
      </p:sp>
      <p:pic>
        <p:nvPicPr>
          <p:cNvPr id="14" name="Picture 13">
            <a:extLst>
              <a:ext uri="{FF2B5EF4-FFF2-40B4-BE49-F238E27FC236}">
                <a16:creationId xmlns:a16="http://schemas.microsoft.com/office/drawing/2014/main" id="{B9D44315-94DA-DC44-85CA-22C4F7ABF9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36" b="-4521"/>
          <a:stretch/>
        </p:blipFill>
        <p:spPr>
          <a:xfrm>
            <a:off x="0" y="255833"/>
            <a:ext cx="3160435" cy="6369579"/>
          </a:xfrm>
          <a:prstGeom prst="rect">
            <a:avLst/>
          </a:prstGeom>
        </p:spPr>
      </p:pic>
      <p:pic>
        <p:nvPicPr>
          <p:cNvPr id="7" name="Picture 6">
            <a:extLst>
              <a:ext uri="{FF2B5EF4-FFF2-40B4-BE49-F238E27FC236}">
                <a16:creationId xmlns:a16="http://schemas.microsoft.com/office/drawing/2014/main" id="{F602923C-B9CC-47EF-AEDF-56D49B2B305A}"/>
              </a:ext>
            </a:extLst>
          </p:cNvPr>
          <p:cNvPicPr>
            <a:picLocks noChangeAspect="1"/>
          </p:cNvPicPr>
          <p:nvPr userDrawn="1"/>
        </p:nvPicPr>
        <p:blipFill rotWithShape="1">
          <a:blip r:embed="rId2" cstate="screen">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p:spPr>
      </p:pic>
      <p:sp>
        <p:nvSpPr>
          <p:cNvPr id="9" name="Rectangle 8">
            <a:extLst>
              <a:ext uri="{FF2B5EF4-FFF2-40B4-BE49-F238E27FC236}">
                <a16:creationId xmlns:a16="http://schemas.microsoft.com/office/drawing/2014/main" id="{30745F03-27D8-463E-BCCB-048E40189D62}"/>
              </a:ext>
            </a:extLst>
          </p:cNvPr>
          <p:cNvSpPr/>
          <p:nvPr userDrawn="1"/>
        </p:nvSpPr>
        <p:spPr>
          <a:xfrm>
            <a:off x="381000" y="6451684"/>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pic>
        <p:nvPicPr>
          <p:cNvPr id="15" name="Picture 14">
            <a:extLst>
              <a:ext uri="{FF2B5EF4-FFF2-40B4-BE49-F238E27FC236}">
                <a16:creationId xmlns:a16="http://schemas.microsoft.com/office/drawing/2014/main" id="{1AE2EBF3-81AC-4D1C-B900-357ADCDC82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36" b="-4521"/>
          <a:stretch/>
        </p:blipFill>
        <p:spPr>
          <a:xfrm>
            <a:off x="0" y="255833"/>
            <a:ext cx="3160435" cy="6369579"/>
          </a:xfrm>
          <a:prstGeom prst="rect">
            <a:avLst/>
          </a:prstGeom>
        </p:spPr>
      </p:pic>
      <p:pic>
        <p:nvPicPr>
          <p:cNvPr id="16" name="Picture 15">
            <a:extLst>
              <a:ext uri="{FF2B5EF4-FFF2-40B4-BE49-F238E27FC236}">
                <a16:creationId xmlns:a16="http://schemas.microsoft.com/office/drawing/2014/main" id="{84E62A97-C973-E240-9219-07CD28E0F3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691770703"/>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Dark Grey Radar">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bwMode="auto">
          <a:xfrm rot="16200000">
            <a:off x="3546347" y="-2767587"/>
            <a:ext cx="5099304" cy="12192000"/>
          </a:xfrm>
          <a:prstGeom prst="rect">
            <a:avLst/>
          </a:prstGeom>
          <a:solidFill>
            <a:srgbClr val="58595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vert="horz" wrap="none" lIns="121920" tIns="60960" rIns="121920" bIns="60960" numCol="1" rtlCol="0" anchor="ctr" anchorCtr="1" compatLnSpc="1">
            <a:prstTxWarp prst="textNoShape">
              <a:avLst/>
            </a:prstTxWarp>
          </a:bodyPr>
          <a:lstStyle/>
          <a:p>
            <a:endParaRPr lang="en-US" sz="1600" b="0" dirty="0">
              <a:solidFill>
                <a:schemeClr val="accent5"/>
              </a:solidFill>
              <a:effectLst/>
            </a:endParaRPr>
          </a:p>
        </p:txBody>
      </p:sp>
      <p:sp>
        <p:nvSpPr>
          <p:cNvPr id="10" name="Rectangle 9">
            <a:extLst>
              <a:ext uri="{FF2B5EF4-FFF2-40B4-BE49-F238E27FC236}">
                <a16:creationId xmlns:a16="http://schemas.microsoft.com/office/drawing/2014/main" id="{B5D926E9-9093-154F-8F82-8F962D8DFBDF}"/>
              </a:ext>
            </a:extLst>
          </p:cNvPr>
          <p:cNvSpPr/>
          <p:nvPr/>
        </p:nvSpPr>
        <p:spPr>
          <a:xfrm>
            <a:off x="381000" y="6451684"/>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t>
            </a:r>
            <a:r>
              <a:rPr lang="en-US" sz="1051" b="0" i="0" baseline="0" dirty="0" err="1">
                <a:solidFill>
                  <a:schemeClr val="bg2">
                    <a:lumMod val="50000"/>
                  </a:schemeClr>
                </a:solidFill>
                <a:latin typeface="Calibri Regular"/>
                <a:ea typeface="Myriad Pro" charset="0"/>
                <a:cs typeface="Myriad Pro" charset="0"/>
              </a:rPr>
              <a:t>AgilityHealth</a:t>
            </a:r>
            <a:r>
              <a:rPr lang="en-US" sz="1051" b="0" i="0" baseline="0" dirty="0">
                <a:solidFill>
                  <a:schemeClr val="bg2">
                    <a:lumMod val="50000"/>
                  </a:schemeClr>
                </a:solidFill>
                <a:latin typeface="Calibri Regular"/>
                <a:ea typeface="Myriad Pro" charset="0"/>
                <a:cs typeface="Myriad Pro" charset="0"/>
              </a:rPr>
              <a:t>® | Confidential &amp; Proprietary</a:t>
            </a:r>
          </a:p>
        </p:txBody>
      </p:sp>
      <p:sp>
        <p:nvSpPr>
          <p:cNvPr id="11" name="Text Placeholder 7">
            <a:extLst>
              <a:ext uri="{FF2B5EF4-FFF2-40B4-BE49-F238E27FC236}">
                <a16:creationId xmlns:a16="http://schemas.microsoft.com/office/drawing/2014/main" id="{6598D3B2-FE07-9C49-BE4F-C775FBEBD235}"/>
              </a:ext>
            </a:extLst>
          </p:cNvPr>
          <p:cNvSpPr>
            <a:spLocks noGrp="1"/>
          </p:cNvSpPr>
          <p:nvPr>
            <p:ph type="body" sz="quarter" idx="10" hasCustomPrompt="1"/>
          </p:nvPr>
        </p:nvSpPr>
        <p:spPr>
          <a:xfrm>
            <a:off x="1752599" y="3063318"/>
            <a:ext cx="8686800" cy="921329"/>
          </a:xfrm>
        </p:spPr>
        <p:txBody>
          <a:bodyPr>
            <a:noAutofit/>
          </a:bodyPr>
          <a:lstStyle>
            <a:lvl1pPr marL="0" indent="0" algn="ctr">
              <a:buNone/>
              <a:defRPr sz="6000" b="0" i="0" baseline="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section title</a:t>
            </a:r>
          </a:p>
        </p:txBody>
      </p:sp>
      <p:pic>
        <p:nvPicPr>
          <p:cNvPr id="12" name="Picture 11">
            <a:extLst>
              <a:ext uri="{FF2B5EF4-FFF2-40B4-BE49-F238E27FC236}">
                <a16:creationId xmlns:a16="http://schemas.microsoft.com/office/drawing/2014/main" id="{56EC63CE-1876-3B4C-A940-8F0E9BC3C2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36" b="-4521"/>
          <a:stretch/>
        </p:blipFill>
        <p:spPr>
          <a:xfrm>
            <a:off x="0" y="-2979643"/>
            <a:ext cx="3160435" cy="6369579"/>
          </a:xfrm>
          <a:prstGeom prst="rect">
            <a:avLst/>
          </a:prstGeom>
        </p:spPr>
      </p:pic>
      <p:sp>
        <p:nvSpPr>
          <p:cNvPr id="7" name="Rectangle 6">
            <a:extLst>
              <a:ext uri="{FF2B5EF4-FFF2-40B4-BE49-F238E27FC236}">
                <a16:creationId xmlns:a16="http://schemas.microsoft.com/office/drawing/2014/main" id="{C15F10BD-76C6-4D83-B218-8440EA05B0CB}"/>
              </a:ext>
            </a:extLst>
          </p:cNvPr>
          <p:cNvSpPr/>
          <p:nvPr userDrawn="1"/>
        </p:nvSpPr>
        <p:spPr bwMode="auto">
          <a:xfrm rot="16200000">
            <a:off x="3546347" y="-2767587"/>
            <a:ext cx="5099304" cy="12192000"/>
          </a:xfrm>
          <a:prstGeom prst="rect">
            <a:avLst/>
          </a:prstGeom>
          <a:solidFill>
            <a:srgbClr val="58595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vert="horz" wrap="none" lIns="121920" tIns="60960" rIns="121920" bIns="60960" numCol="1" rtlCol="0" anchor="ctr" anchorCtr="1"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44CA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6AD69C2-5C8E-4CC1-927E-C0EC8EA7F9A6}"/>
              </a:ext>
            </a:extLst>
          </p:cNvPr>
          <p:cNvSpPr/>
          <p:nvPr userDrawn="1"/>
        </p:nvSpPr>
        <p:spPr>
          <a:xfrm>
            <a:off x="381000" y="6451684"/>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pic>
        <p:nvPicPr>
          <p:cNvPr id="14" name="Picture 13">
            <a:extLst>
              <a:ext uri="{FF2B5EF4-FFF2-40B4-BE49-F238E27FC236}">
                <a16:creationId xmlns:a16="http://schemas.microsoft.com/office/drawing/2014/main" id="{F649A634-9EC2-4AF3-BFAD-0042D0A086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36" b="-4521"/>
          <a:stretch/>
        </p:blipFill>
        <p:spPr>
          <a:xfrm>
            <a:off x="0" y="-2979643"/>
            <a:ext cx="3160435" cy="6369579"/>
          </a:xfrm>
          <a:prstGeom prst="rect">
            <a:avLst/>
          </a:prstGeom>
        </p:spPr>
      </p:pic>
      <p:pic>
        <p:nvPicPr>
          <p:cNvPr id="15" name="Picture 14">
            <a:extLst>
              <a:ext uri="{FF2B5EF4-FFF2-40B4-BE49-F238E27FC236}">
                <a16:creationId xmlns:a16="http://schemas.microsoft.com/office/drawing/2014/main" id="{A377C338-72E7-794E-92CA-3EAB157315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3518765253"/>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310C49-F56E-6748-AB2E-0ED443C8CE30}"/>
              </a:ext>
            </a:extLst>
          </p:cNvPr>
          <p:cNvSpPr/>
          <p:nvPr/>
        </p:nvSpPr>
        <p:spPr>
          <a:xfrm>
            <a:off x="381000" y="6400800"/>
            <a:ext cx="76200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t>
            </a:r>
            <a:r>
              <a:rPr lang="en-US" sz="1051" b="0" i="0" baseline="0" dirty="0" err="1">
                <a:solidFill>
                  <a:schemeClr val="bg2">
                    <a:lumMod val="50000"/>
                  </a:schemeClr>
                </a:solidFill>
                <a:latin typeface="Calibri Regular"/>
                <a:ea typeface="Myriad Pro" charset="0"/>
                <a:cs typeface="Myriad Pro" charset="0"/>
              </a:rPr>
              <a:t>AgilityHealth</a:t>
            </a:r>
            <a:r>
              <a:rPr lang="en-US" sz="1051" b="0" i="0" baseline="0" dirty="0">
                <a:solidFill>
                  <a:schemeClr val="bg2">
                    <a:lumMod val="50000"/>
                  </a:schemeClr>
                </a:solidFill>
                <a:latin typeface="Calibri Regular"/>
                <a:ea typeface="Myriad Pro" charset="0"/>
                <a:cs typeface="Myriad Pro" charset="0"/>
              </a:rPr>
              <a:t>® | Confidential &amp; Proprietary</a:t>
            </a:r>
          </a:p>
        </p:txBody>
      </p:sp>
      <p:sp>
        <p:nvSpPr>
          <p:cNvPr id="4" name="Rectangle 3">
            <a:extLst>
              <a:ext uri="{FF2B5EF4-FFF2-40B4-BE49-F238E27FC236}">
                <a16:creationId xmlns:a16="http://schemas.microsoft.com/office/drawing/2014/main" id="{BD91A4FF-88A1-4F33-8707-5BE11CD7060A}"/>
              </a:ext>
            </a:extLst>
          </p:cNvPr>
          <p:cNvSpPr/>
          <p:nvPr userDrawn="1"/>
        </p:nvSpPr>
        <p:spPr>
          <a:xfrm>
            <a:off x="381000" y="6400800"/>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AgilityHealth® | Confidential &amp; Proprietary</a:t>
            </a:r>
          </a:p>
        </p:txBody>
      </p:sp>
      <p:pic>
        <p:nvPicPr>
          <p:cNvPr id="8" name="Picture 7">
            <a:extLst>
              <a:ext uri="{FF2B5EF4-FFF2-40B4-BE49-F238E27FC236}">
                <a16:creationId xmlns:a16="http://schemas.microsoft.com/office/drawing/2014/main" id="{1F9F4872-6DA4-E448-A0F8-4922FBB185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3448399330"/>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863358"/>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itle Slide - Op 1">
  <p:cSld name="Title Slide - Op 1">
    <p:spTree>
      <p:nvGrpSpPr>
        <p:cNvPr id="1" name="Shape 22"/>
        <p:cNvGrpSpPr/>
        <p:nvPr/>
      </p:nvGrpSpPr>
      <p:grpSpPr>
        <a:xfrm>
          <a:off x="0" y="0"/>
          <a:ext cx="0" cy="0"/>
          <a:chOff x="0" y="0"/>
          <a:chExt cx="0" cy="0"/>
        </a:xfrm>
      </p:grpSpPr>
      <p:pic>
        <p:nvPicPr>
          <p:cNvPr id="23" name="Google Shape;23;p2"/>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24" name="Google Shape;24;p2"/>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 name="Google Shape;25;p2"/>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26" name="Google Shape;26;p2"/>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27" name="Google Shape;27;p2"/>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 name="Google Shape;29;p2"/>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sp>
        <p:nvSpPr>
          <p:cNvPr id="31" name="Google Shape;31;p2"/>
          <p:cNvSpPr txBox="1">
            <a:spLocks noGrp="1"/>
          </p:cNvSpPr>
          <p:nvPr>
            <p:ph type="title"/>
          </p:nvPr>
        </p:nvSpPr>
        <p:spPr>
          <a:xfrm>
            <a:off x="3008025" y="1552000"/>
            <a:ext cx="8164500" cy="8424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sp>
        <p:nvSpPr>
          <p:cNvPr id="32" name="Google Shape;32;p2"/>
          <p:cNvSpPr txBox="1">
            <a:spLocks noGrp="1"/>
          </p:cNvSpPr>
          <p:nvPr>
            <p:ph type="title" idx="2"/>
          </p:nvPr>
        </p:nvSpPr>
        <p:spPr>
          <a:xfrm>
            <a:off x="2069100" y="4908050"/>
            <a:ext cx="10046100" cy="7560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pic>
        <p:nvPicPr>
          <p:cNvPr id="12" name="Picture 11">
            <a:extLst>
              <a:ext uri="{FF2B5EF4-FFF2-40B4-BE49-F238E27FC236}">
                <a16:creationId xmlns:a16="http://schemas.microsoft.com/office/drawing/2014/main" id="{39993CB8-B911-DD43-8B8E-F73E08CDBC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37695" y="2679701"/>
            <a:ext cx="5321300" cy="1498600"/>
          </a:xfrm>
          <a:prstGeom prst="rect">
            <a:avLst/>
          </a:prstGeom>
        </p:spPr>
      </p:pic>
    </p:spTree>
    <p:extLst>
      <p:ext uri="{BB962C8B-B14F-4D97-AF65-F5344CB8AC3E}">
        <p14:creationId xmlns:p14="http://schemas.microsoft.com/office/powerpoint/2010/main" val="9639112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itle Slide - Op 1 1">
  <p:cSld name="Title Slide - Op 1 1">
    <p:spTree>
      <p:nvGrpSpPr>
        <p:cNvPr id="1" name="Shape 33"/>
        <p:cNvGrpSpPr/>
        <p:nvPr/>
      </p:nvGrpSpPr>
      <p:grpSpPr>
        <a:xfrm>
          <a:off x="0" y="0"/>
          <a:ext cx="0" cy="0"/>
          <a:chOff x="0" y="0"/>
          <a:chExt cx="0" cy="0"/>
        </a:xfrm>
      </p:grpSpPr>
      <p:pic>
        <p:nvPicPr>
          <p:cNvPr id="34" name="Google Shape;34;p3"/>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35" name="Google Shape;35;p3"/>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6" name="Google Shape;36;p3"/>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37" name="Google Shape;37;p3"/>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38" name="Google Shape;38;p3"/>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 name="Google Shape;40;p3"/>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sp>
        <p:nvSpPr>
          <p:cNvPr id="42" name="Google Shape;42;p3"/>
          <p:cNvSpPr txBox="1">
            <a:spLocks noGrp="1"/>
          </p:cNvSpPr>
          <p:nvPr>
            <p:ph type="title"/>
          </p:nvPr>
        </p:nvSpPr>
        <p:spPr>
          <a:xfrm>
            <a:off x="2069100" y="4908050"/>
            <a:ext cx="10046100" cy="7560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grpSp>
        <p:nvGrpSpPr>
          <p:cNvPr id="43" name="Google Shape;43;p3"/>
          <p:cNvGrpSpPr/>
          <p:nvPr/>
        </p:nvGrpSpPr>
        <p:grpSpPr>
          <a:xfrm>
            <a:off x="3505200" y="960975"/>
            <a:ext cx="8789300" cy="1461918"/>
            <a:chOff x="4896401" y="1205061"/>
            <a:chExt cx="8789300" cy="1461918"/>
          </a:xfrm>
        </p:grpSpPr>
        <p:sp>
          <p:nvSpPr>
            <p:cNvPr id="44" name="Google Shape;44;p3"/>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45" name="Google Shape;45;p3"/>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46" name="Google Shape;46;p3"/>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pic>
        <p:nvPicPr>
          <p:cNvPr id="15" name="Picture 14">
            <a:extLst>
              <a:ext uri="{FF2B5EF4-FFF2-40B4-BE49-F238E27FC236}">
                <a16:creationId xmlns:a16="http://schemas.microsoft.com/office/drawing/2014/main" id="{C2883236-BA6D-814F-91BD-272B679479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01231" y="2714423"/>
            <a:ext cx="5321300" cy="1498600"/>
          </a:xfrm>
          <a:prstGeom prst="rect">
            <a:avLst/>
          </a:prstGeom>
        </p:spPr>
      </p:pic>
    </p:spTree>
    <p:extLst>
      <p:ext uri="{BB962C8B-B14F-4D97-AF65-F5344CB8AC3E}">
        <p14:creationId xmlns:p14="http://schemas.microsoft.com/office/powerpoint/2010/main" val="12250550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7"/>
        <p:cNvGrpSpPr/>
        <p:nvPr/>
      </p:nvGrpSpPr>
      <p:grpSpPr>
        <a:xfrm>
          <a:off x="0" y="0"/>
          <a:ext cx="0" cy="0"/>
          <a:chOff x="0" y="0"/>
          <a:chExt cx="0" cy="0"/>
        </a:xfrm>
      </p:grpSpPr>
      <p:sp>
        <p:nvSpPr>
          <p:cNvPr id="48" name="Google Shape;48;p4"/>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dk1"/>
              </a:buClr>
              <a:buSzPts val="2800"/>
              <a:buChar char="●"/>
              <a:defRPr b="0" i="0">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b="0" i="0">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84943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0"/>
        <p:cNvGrpSpPr/>
        <p:nvPr/>
      </p:nvGrpSpPr>
      <p:grpSpPr>
        <a:xfrm>
          <a:off x="0" y="0"/>
          <a:ext cx="0" cy="0"/>
          <a:chOff x="0" y="0"/>
          <a:chExt cx="0" cy="0"/>
        </a:xfrm>
      </p:grpSpPr>
      <p:sp>
        <p:nvSpPr>
          <p:cNvPr id="51" name="Google Shape;51;p5"/>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674788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Logo Top Righ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C39936-2CCF-CA4F-85AE-E542AD107420}"/>
              </a:ext>
            </a:extLst>
          </p:cNvPr>
          <p:cNvSpPr/>
          <p:nvPr userDrawn="1"/>
        </p:nvSpPr>
        <p:spPr>
          <a:xfrm>
            <a:off x="381000" y="6400800"/>
            <a:ext cx="76200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sp>
        <p:nvSpPr>
          <p:cNvPr id="8" name="Title Placeholder 3">
            <a:extLst>
              <a:ext uri="{FF2B5EF4-FFF2-40B4-BE49-F238E27FC236}">
                <a16:creationId xmlns:a16="http://schemas.microsoft.com/office/drawing/2014/main" id="{230551A1-C79C-7B41-BCEC-18962BB4ADAB}"/>
              </a:ext>
            </a:extLst>
          </p:cNvPr>
          <p:cNvSpPr>
            <a:spLocks noGrp="1"/>
          </p:cNvSpPr>
          <p:nvPr>
            <p:ph type="title"/>
          </p:nvPr>
        </p:nvSpPr>
        <p:spPr>
          <a:xfrm>
            <a:off x="472191" y="250249"/>
            <a:ext cx="11235128" cy="640080"/>
          </a:xfrm>
          <a:prstGeom prst="rect">
            <a:avLst/>
          </a:prstGeom>
        </p:spPr>
        <p:txBody>
          <a:bodyPr vert="horz" lIns="91440" tIns="45720" rIns="91440" bIns="45720" rtlCol="0" anchor="ctr">
            <a:normAutofit/>
          </a:bodyPr>
          <a:lstStyle/>
          <a:p>
            <a:r>
              <a:rPr lang="en-US" dirty="0"/>
              <a:t>Click to edit master title style</a:t>
            </a:r>
          </a:p>
        </p:txBody>
      </p:sp>
      <p:cxnSp>
        <p:nvCxnSpPr>
          <p:cNvPr id="6" name="Straight Connector 5">
            <a:extLst>
              <a:ext uri="{FF2B5EF4-FFF2-40B4-BE49-F238E27FC236}">
                <a16:creationId xmlns:a16="http://schemas.microsoft.com/office/drawing/2014/main" id="{1E83C12A-BDEE-1A42-88B5-3B677A174D29}"/>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lumMod val="20000"/>
                    <a:lumOff val="80000"/>
                  </a:schemeClr>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58611019-BFC8-054C-97C1-4F8A4DC59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400" y="138357"/>
            <a:ext cx="1977044" cy="556781"/>
          </a:xfrm>
          <a:prstGeom prst="rect">
            <a:avLst/>
          </a:prstGeom>
        </p:spPr>
      </p:pic>
    </p:spTree>
    <p:extLst>
      <p:ext uri="{BB962C8B-B14F-4D97-AF65-F5344CB8AC3E}">
        <p14:creationId xmlns:p14="http://schemas.microsoft.com/office/powerpoint/2010/main" val="3324591809"/>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1_Light Grey Radar">
  <p:cSld name="1_Light Grey Radar">
    <p:bg>
      <p:bgPr>
        <a:solidFill>
          <a:schemeClr val="lt1"/>
        </a:solidFill>
        <a:effectLst/>
      </p:bgPr>
    </p:bg>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a:noFill/>
          <a:ln>
            <a:noFill/>
          </a:ln>
        </p:spPr>
      </p:pic>
      <p:pic>
        <p:nvPicPr>
          <p:cNvPr id="56" name="Google Shape;56;p7"/>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a:noFill/>
          <a:ln>
            <a:noFill/>
          </a:ln>
        </p:spPr>
      </p:pic>
      <p:pic>
        <p:nvPicPr>
          <p:cNvPr id="58" name="Google Shape;58;p7"/>
          <p:cNvPicPr preferRelativeResize="0"/>
          <p:nvPr/>
        </p:nvPicPr>
        <p:blipFill rotWithShape="1">
          <a:blip r:embed="rId3" cstate="screen">
            <a:alphaModFix/>
            <a:extLst>
              <a:ext uri="{28A0092B-C50C-407E-A947-70E740481C1C}">
                <a14:useLocalDpi xmlns:a14="http://schemas.microsoft.com/office/drawing/2010/main"/>
              </a:ext>
            </a:extLst>
          </a:blip>
          <a:srcRect t="-1936" b="-4520"/>
          <a:stretch/>
        </p:blipFill>
        <p:spPr>
          <a:xfrm>
            <a:off x="0" y="255833"/>
            <a:ext cx="3160435" cy="6369579"/>
          </a:xfrm>
          <a:prstGeom prst="rect">
            <a:avLst/>
          </a:prstGeom>
          <a:noFill/>
          <a:ln>
            <a:noFill/>
          </a:ln>
        </p:spPr>
      </p:pic>
      <p:pic>
        <p:nvPicPr>
          <p:cNvPr id="60" name="Google Shape;60;p7"/>
          <p:cNvPicPr preferRelativeResize="0"/>
          <p:nvPr/>
        </p:nvPicPr>
        <p:blipFill rotWithShape="1">
          <a:blip r:embed="rId3" cstate="screen">
            <a:alphaModFix/>
            <a:extLst>
              <a:ext uri="{28A0092B-C50C-407E-A947-70E740481C1C}">
                <a14:useLocalDpi xmlns:a14="http://schemas.microsoft.com/office/drawing/2010/main"/>
              </a:ext>
            </a:extLst>
          </a:blip>
          <a:srcRect t="-1936" b="-4520"/>
          <a:stretch/>
        </p:blipFill>
        <p:spPr>
          <a:xfrm>
            <a:off x="0" y="255833"/>
            <a:ext cx="3160435" cy="6369579"/>
          </a:xfrm>
          <a:prstGeom prst="rect">
            <a:avLst/>
          </a:prstGeom>
          <a:noFill/>
          <a:ln>
            <a:noFill/>
          </a:ln>
        </p:spPr>
      </p:pic>
      <p:sp>
        <p:nvSpPr>
          <p:cNvPr id="61" name="Google Shape;61;p7"/>
          <p:cNvSpPr txBox="1">
            <a:spLocks noGrp="1"/>
          </p:cNvSpPr>
          <p:nvPr>
            <p:ph type="subTitle" idx="1"/>
          </p:nvPr>
        </p:nvSpPr>
        <p:spPr>
          <a:xfrm>
            <a:off x="3321600" y="2599000"/>
            <a:ext cx="8413200" cy="1568100"/>
          </a:xfrm>
          <a:prstGeom prst="rect">
            <a:avLst/>
          </a:prstGeom>
        </p:spPr>
        <p:txBody>
          <a:bodyPr spcFirstLastPara="1" wrap="square" lIns="0" tIns="0" rIns="0" bIns="0" anchor="ctr" anchorCtr="0">
            <a:noAutofit/>
          </a:bodyPr>
          <a:lstStyle>
            <a:lvl1pPr lvl="0">
              <a:spcBef>
                <a:spcPts val="1000"/>
              </a:spcBef>
              <a:spcAft>
                <a:spcPts val="0"/>
              </a:spcAft>
              <a:buNone/>
              <a:defRPr sz="6000"/>
            </a:lvl1pPr>
            <a:lvl2pPr lvl="1">
              <a:spcBef>
                <a:spcPts val="1000"/>
              </a:spcBef>
              <a:spcAft>
                <a:spcPts val="0"/>
              </a:spcAft>
              <a:buNone/>
              <a:defRPr sz="6000"/>
            </a:lvl2pPr>
            <a:lvl3pPr lvl="2">
              <a:spcBef>
                <a:spcPts val="1000"/>
              </a:spcBef>
              <a:spcAft>
                <a:spcPts val="0"/>
              </a:spcAft>
              <a:buNone/>
              <a:defRPr sz="6000"/>
            </a:lvl3pPr>
            <a:lvl4pPr lvl="3">
              <a:spcBef>
                <a:spcPts val="1000"/>
              </a:spcBef>
              <a:spcAft>
                <a:spcPts val="0"/>
              </a:spcAft>
              <a:buNone/>
              <a:defRPr sz="6000"/>
            </a:lvl4pPr>
            <a:lvl5pPr lvl="4">
              <a:spcBef>
                <a:spcPts val="1000"/>
              </a:spcBef>
              <a:spcAft>
                <a:spcPts val="0"/>
              </a:spcAft>
              <a:buNone/>
              <a:defRPr sz="6000"/>
            </a:lvl5pPr>
            <a:lvl6pPr lvl="5">
              <a:spcBef>
                <a:spcPts val="1000"/>
              </a:spcBef>
              <a:spcAft>
                <a:spcPts val="0"/>
              </a:spcAft>
              <a:buNone/>
              <a:defRPr sz="6000"/>
            </a:lvl6pPr>
            <a:lvl7pPr lvl="6">
              <a:spcBef>
                <a:spcPts val="1000"/>
              </a:spcBef>
              <a:spcAft>
                <a:spcPts val="0"/>
              </a:spcAft>
              <a:buNone/>
              <a:defRPr sz="6000"/>
            </a:lvl7pPr>
            <a:lvl8pPr lvl="7">
              <a:spcBef>
                <a:spcPts val="1000"/>
              </a:spcBef>
              <a:spcAft>
                <a:spcPts val="0"/>
              </a:spcAft>
              <a:buNone/>
              <a:defRPr sz="6000"/>
            </a:lvl8pPr>
            <a:lvl9pPr lvl="8">
              <a:spcBef>
                <a:spcPts val="1000"/>
              </a:spcBef>
              <a:spcAft>
                <a:spcPts val="0"/>
              </a:spcAft>
              <a:buNone/>
              <a:defRPr sz="6000"/>
            </a:lvl9pPr>
          </a:lstStyle>
          <a:p>
            <a:endParaRPr/>
          </a:p>
        </p:txBody>
      </p:sp>
      <p:sp>
        <p:nvSpPr>
          <p:cNvPr id="62" name="Google Shape;62;p7"/>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10" name="Picture 9">
            <a:extLst>
              <a:ext uri="{FF2B5EF4-FFF2-40B4-BE49-F238E27FC236}">
                <a16:creationId xmlns:a16="http://schemas.microsoft.com/office/drawing/2014/main" id="{2124D7D7-9D3C-444A-B0FE-C1D657546A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6343932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itle Slide - Op2">
  <p:cSld name="Title Slide - Op2">
    <p:spTree>
      <p:nvGrpSpPr>
        <p:cNvPr id="1" name="Shape 63"/>
        <p:cNvGrpSpPr/>
        <p:nvPr/>
      </p:nvGrpSpPr>
      <p:grpSpPr>
        <a:xfrm>
          <a:off x="0" y="0"/>
          <a:ext cx="0" cy="0"/>
          <a:chOff x="0" y="0"/>
          <a:chExt cx="0" cy="0"/>
        </a:xfrm>
      </p:grpSpPr>
      <p:pic>
        <p:nvPicPr>
          <p:cNvPr id="64" name="Google Shape;64;p8"/>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a:noFill/>
          <a:ln>
            <a:noFill/>
          </a:ln>
        </p:spPr>
      </p:pic>
      <p:sp>
        <p:nvSpPr>
          <p:cNvPr id="65" name="Google Shape;65;p8"/>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6" name="Google Shape;66;p8"/>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a:noFill/>
          <a:ln>
            <a:noFill/>
          </a:ln>
        </p:spPr>
      </p:pic>
      <p:sp>
        <p:nvSpPr>
          <p:cNvPr id="67" name="Google Shape;67;p8"/>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52600" y="1888886"/>
            <a:ext cx="1310291" cy="1393220"/>
          </a:xfrm>
          <a:prstGeom prst="rect">
            <a:avLst/>
          </a:prstGeom>
          <a:noFill/>
          <a:ln>
            <a:noFill/>
          </a:ln>
        </p:spPr>
      </p:pic>
      <p:pic>
        <p:nvPicPr>
          <p:cNvPr id="70" name="Google Shape;70;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52600" y="1888886"/>
            <a:ext cx="1310291" cy="1393220"/>
          </a:xfrm>
          <a:prstGeom prst="rect">
            <a:avLst/>
          </a:prstGeom>
          <a:noFill/>
          <a:ln>
            <a:noFill/>
          </a:ln>
        </p:spPr>
      </p:pic>
      <p:grpSp>
        <p:nvGrpSpPr>
          <p:cNvPr id="71" name="Google Shape;71;p8"/>
          <p:cNvGrpSpPr/>
          <p:nvPr/>
        </p:nvGrpSpPr>
        <p:grpSpPr>
          <a:xfrm>
            <a:off x="3200400" y="1646776"/>
            <a:ext cx="8789339" cy="1461939"/>
            <a:chOff x="4896401" y="1205061"/>
            <a:chExt cx="8789339" cy="1461938"/>
          </a:xfrm>
        </p:grpSpPr>
        <p:sp>
          <p:nvSpPr>
            <p:cNvPr id="72" name="Google Shape;72;p8"/>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73" name="Google Shape;73;p8"/>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74" name="Google Shape;74;p8"/>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sp>
        <p:nvSpPr>
          <p:cNvPr id="76" name="Google Shape;76;p8"/>
          <p:cNvSpPr txBox="1">
            <a:spLocks noGrp="1"/>
          </p:cNvSpPr>
          <p:nvPr>
            <p:ph type="title"/>
          </p:nvPr>
        </p:nvSpPr>
        <p:spPr>
          <a:xfrm>
            <a:off x="-43525" y="4192475"/>
            <a:ext cx="12235500" cy="8166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000"/>
              <a:buNone/>
              <a:defRPr sz="4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15" name="Picture 14">
            <a:extLst>
              <a:ext uri="{FF2B5EF4-FFF2-40B4-BE49-F238E27FC236}">
                <a16:creationId xmlns:a16="http://schemas.microsoft.com/office/drawing/2014/main" id="{538345F8-E0B4-A64B-9DF9-C56356F1B3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16728891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Slide - Op 3">
  <p:cSld name="Title Slide - Op 3">
    <p:spTree>
      <p:nvGrpSpPr>
        <p:cNvPr id="1" name="Shape 77"/>
        <p:cNvGrpSpPr/>
        <p:nvPr/>
      </p:nvGrpSpPr>
      <p:grpSpPr>
        <a:xfrm>
          <a:off x="0" y="0"/>
          <a:ext cx="0" cy="0"/>
          <a:chOff x="0" y="0"/>
          <a:chExt cx="0" cy="0"/>
        </a:xfrm>
      </p:grpSpPr>
      <p:pic>
        <p:nvPicPr>
          <p:cNvPr id="78" name="Google Shape;78;p9"/>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grpSp>
        <p:nvGrpSpPr>
          <p:cNvPr id="79" name="Google Shape;79;p9"/>
          <p:cNvGrpSpPr/>
          <p:nvPr/>
        </p:nvGrpSpPr>
        <p:grpSpPr>
          <a:xfrm>
            <a:off x="2895602" y="1869872"/>
            <a:ext cx="9108919" cy="1461939"/>
            <a:chOff x="4896403" y="1205061"/>
            <a:chExt cx="9108919" cy="1461938"/>
          </a:xfrm>
        </p:grpSpPr>
        <p:sp>
          <p:nvSpPr>
            <p:cNvPr id="80" name="Google Shape;80;p9"/>
            <p:cNvSpPr txBox="1"/>
            <p:nvPr/>
          </p:nvSpPr>
          <p:spPr>
            <a:xfrm>
              <a:off x="4896403" y="1601159"/>
              <a:ext cx="89441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Calibri"/>
                  <a:ea typeface="Calibri"/>
                  <a:cs typeface="Calibri"/>
                  <a:sym typeface="Calibri"/>
                </a:rPr>
                <a:t>The</a:t>
              </a:r>
              <a:endParaRPr/>
            </a:p>
          </p:txBody>
        </p:sp>
        <p:sp>
          <p:nvSpPr>
            <p:cNvPr id="81" name="Google Shape;81;p9"/>
            <p:cNvSpPr txBox="1"/>
            <p:nvPr/>
          </p:nvSpPr>
          <p:spPr>
            <a:xfrm>
              <a:off x="5653582" y="1205061"/>
              <a:ext cx="8351740" cy="1200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200" b="1">
                  <a:solidFill>
                    <a:schemeClr val="lt1"/>
                  </a:solidFill>
                  <a:latin typeface="Arial"/>
                  <a:ea typeface="Arial"/>
                  <a:cs typeface="Arial"/>
                  <a:sym typeface="Arial"/>
                </a:rPr>
                <a:t>world’s leading</a:t>
              </a:r>
              <a:endParaRPr/>
            </a:p>
          </p:txBody>
        </p:sp>
        <p:sp>
          <p:nvSpPr>
            <p:cNvPr id="82" name="Google Shape;82;p9"/>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Agile measurement &amp; growth platform</a:t>
              </a:r>
              <a:endParaRPr/>
            </a:p>
          </p:txBody>
        </p:sp>
      </p:grpSp>
      <p:pic>
        <p:nvPicPr>
          <p:cNvPr id="83" name="Google Shape;83;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47800" y="2111981"/>
            <a:ext cx="1310291" cy="1393220"/>
          </a:xfrm>
          <a:prstGeom prst="rect">
            <a:avLst/>
          </a:prstGeom>
          <a:noFill/>
          <a:ln>
            <a:noFill/>
          </a:ln>
        </p:spPr>
      </p:pic>
      <p:cxnSp>
        <p:nvCxnSpPr>
          <p:cNvPr id="85" name="Google Shape;85;p9"/>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86" name="Google Shape;86;p9"/>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1999" cy="5257802"/>
          </a:xfrm>
          <a:prstGeom prst="rect">
            <a:avLst/>
          </a:prstGeom>
          <a:noFill/>
          <a:ln>
            <a:noFill/>
          </a:ln>
        </p:spPr>
      </p:pic>
      <p:pic>
        <p:nvPicPr>
          <p:cNvPr id="87" name="Google Shape;87;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47800" y="2111981"/>
            <a:ext cx="1310291" cy="1393220"/>
          </a:xfrm>
          <a:prstGeom prst="rect">
            <a:avLst/>
          </a:prstGeom>
          <a:noFill/>
          <a:ln>
            <a:noFill/>
          </a:ln>
        </p:spPr>
      </p:pic>
      <p:cxnSp>
        <p:nvCxnSpPr>
          <p:cNvPr id="89" name="Google Shape;89;p9"/>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grpSp>
        <p:nvGrpSpPr>
          <p:cNvPr id="90" name="Google Shape;90;p9"/>
          <p:cNvGrpSpPr/>
          <p:nvPr/>
        </p:nvGrpSpPr>
        <p:grpSpPr>
          <a:xfrm>
            <a:off x="2895600" y="1875375"/>
            <a:ext cx="8789300" cy="1461918"/>
            <a:chOff x="4896401" y="1205061"/>
            <a:chExt cx="8789300" cy="1461918"/>
          </a:xfrm>
        </p:grpSpPr>
        <p:sp>
          <p:nvSpPr>
            <p:cNvPr id="91" name="Google Shape;91;p9"/>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92" name="Google Shape;92;p9"/>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93" name="Google Shape;93;p9"/>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pic>
        <p:nvPicPr>
          <p:cNvPr id="94" name="Google Shape;94;p9"/>
          <p:cNvPicPr preferRelativeResize="0"/>
          <p:nvPr/>
        </p:nvPicPr>
        <p:blipFill>
          <a:blip r:embed="rId4">
            <a:alphaModFix/>
          </a:blip>
          <a:stretch>
            <a:fillRect/>
          </a:stretch>
        </p:blipFill>
        <p:spPr>
          <a:xfrm>
            <a:off x="447663" y="5229225"/>
            <a:ext cx="11744325" cy="28575"/>
          </a:xfrm>
          <a:prstGeom prst="rect">
            <a:avLst/>
          </a:prstGeom>
          <a:noFill/>
          <a:ln>
            <a:noFill/>
          </a:ln>
        </p:spPr>
      </p:pic>
      <p:sp>
        <p:nvSpPr>
          <p:cNvPr id="95" name="Google Shape;95;p9"/>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4000"/>
              <a:buNone/>
              <a:defRPr sz="4000"/>
            </a:lvl1pPr>
            <a:lvl2pPr lvl="1" rtl="0">
              <a:spcBef>
                <a:spcPts val="0"/>
              </a:spcBef>
              <a:spcAft>
                <a:spcPts val="0"/>
              </a:spcAft>
              <a:buSzPts val="4000"/>
              <a:buFont typeface="Calibri"/>
              <a:buNone/>
              <a:defRPr sz="4000">
                <a:latin typeface="Calibri"/>
                <a:ea typeface="Calibri"/>
                <a:cs typeface="Calibri"/>
                <a:sym typeface="Calibri"/>
              </a:defRPr>
            </a:lvl2pPr>
            <a:lvl3pPr lvl="2" rtl="0">
              <a:spcBef>
                <a:spcPts val="0"/>
              </a:spcBef>
              <a:spcAft>
                <a:spcPts val="0"/>
              </a:spcAft>
              <a:buSzPts val="4000"/>
              <a:buFont typeface="Calibri"/>
              <a:buNone/>
              <a:defRPr sz="4000">
                <a:latin typeface="Calibri"/>
                <a:ea typeface="Calibri"/>
                <a:cs typeface="Calibri"/>
                <a:sym typeface="Calibri"/>
              </a:defRPr>
            </a:lvl3pPr>
            <a:lvl4pPr lvl="3" rtl="0">
              <a:spcBef>
                <a:spcPts val="0"/>
              </a:spcBef>
              <a:spcAft>
                <a:spcPts val="0"/>
              </a:spcAft>
              <a:buSzPts val="4000"/>
              <a:buFont typeface="Calibri"/>
              <a:buNone/>
              <a:defRPr sz="4000">
                <a:latin typeface="Calibri"/>
                <a:ea typeface="Calibri"/>
                <a:cs typeface="Calibri"/>
                <a:sym typeface="Calibri"/>
              </a:defRPr>
            </a:lvl4pPr>
            <a:lvl5pPr lvl="4" rtl="0">
              <a:spcBef>
                <a:spcPts val="0"/>
              </a:spcBef>
              <a:spcAft>
                <a:spcPts val="0"/>
              </a:spcAft>
              <a:buSzPts val="4000"/>
              <a:buFont typeface="Calibri"/>
              <a:buNone/>
              <a:defRPr sz="4000">
                <a:latin typeface="Calibri"/>
                <a:ea typeface="Calibri"/>
                <a:cs typeface="Calibri"/>
                <a:sym typeface="Calibri"/>
              </a:defRPr>
            </a:lvl5pPr>
            <a:lvl6pPr lvl="5" rtl="0">
              <a:spcBef>
                <a:spcPts val="0"/>
              </a:spcBef>
              <a:spcAft>
                <a:spcPts val="0"/>
              </a:spcAft>
              <a:buSzPts val="4000"/>
              <a:buFont typeface="Calibri"/>
              <a:buNone/>
              <a:defRPr sz="4000">
                <a:latin typeface="Calibri"/>
                <a:ea typeface="Calibri"/>
                <a:cs typeface="Calibri"/>
                <a:sym typeface="Calibri"/>
              </a:defRPr>
            </a:lvl6pPr>
            <a:lvl7pPr lvl="6" rtl="0">
              <a:spcBef>
                <a:spcPts val="0"/>
              </a:spcBef>
              <a:spcAft>
                <a:spcPts val="0"/>
              </a:spcAft>
              <a:buSzPts val="4000"/>
              <a:buFont typeface="Calibri"/>
              <a:buNone/>
              <a:defRPr sz="4000">
                <a:latin typeface="Calibri"/>
                <a:ea typeface="Calibri"/>
                <a:cs typeface="Calibri"/>
                <a:sym typeface="Calibri"/>
              </a:defRPr>
            </a:lvl7pPr>
            <a:lvl8pPr lvl="7" rtl="0">
              <a:spcBef>
                <a:spcPts val="0"/>
              </a:spcBef>
              <a:spcAft>
                <a:spcPts val="0"/>
              </a:spcAft>
              <a:buSzPts val="4000"/>
              <a:buFont typeface="Calibri"/>
              <a:buNone/>
              <a:defRPr sz="4000">
                <a:latin typeface="Calibri"/>
                <a:ea typeface="Calibri"/>
                <a:cs typeface="Calibri"/>
                <a:sym typeface="Calibri"/>
              </a:defRPr>
            </a:lvl8pPr>
            <a:lvl9pPr lvl="8" rtl="0">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96" name="Google Shape;96;p9"/>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21" name="Picture 20">
            <a:extLst>
              <a:ext uri="{FF2B5EF4-FFF2-40B4-BE49-F238E27FC236}">
                <a16:creationId xmlns:a16="http://schemas.microsoft.com/office/drawing/2014/main" id="{747850B0-E747-834D-AF5D-8427B30D5B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1325404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1_Title Slide - Op 3">
  <p:cSld name="1_Title Slide - Op 3">
    <p:spTree>
      <p:nvGrpSpPr>
        <p:cNvPr id="1" name="Shape 97"/>
        <p:cNvGrpSpPr/>
        <p:nvPr/>
      </p:nvGrpSpPr>
      <p:grpSpPr>
        <a:xfrm>
          <a:off x="0" y="0"/>
          <a:ext cx="0" cy="0"/>
          <a:chOff x="0" y="0"/>
          <a:chExt cx="0" cy="0"/>
        </a:xfrm>
      </p:grpSpPr>
      <p:pic>
        <p:nvPicPr>
          <p:cNvPr id="98" name="Google Shape;98;p10"/>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sp>
        <p:nvSpPr>
          <p:cNvPr id="99" name="Google Shape;99;p10"/>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chemeClr val="lt1"/>
                </a:solidFill>
                <a:latin typeface="Arial"/>
                <a:ea typeface="Arial"/>
                <a:cs typeface="Arial"/>
                <a:sym typeface="Arial"/>
              </a:rPr>
              <a:t>Accelerating Your Enterprise Business Agility Journey</a:t>
            </a:r>
            <a:endParaRPr/>
          </a:p>
        </p:txBody>
      </p:sp>
      <p:sp>
        <p:nvSpPr>
          <p:cNvPr id="100" name="Google Shape;100;p10"/>
          <p:cNvSpPr txBox="1"/>
          <p:nvPr/>
        </p:nvSpPr>
        <p:spPr>
          <a:xfrm>
            <a:off x="2895601" y="3300314"/>
            <a:ext cx="83517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through strategy and measuring what matters</a:t>
            </a:r>
            <a:endParaRPr/>
          </a:p>
        </p:txBody>
      </p:sp>
      <p:pic>
        <p:nvPicPr>
          <p:cNvPr id="101" name="Google Shape;101;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2397" y="1818875"/>
            <a:ext cx="1310291" cy="1393220"/>
          </a:xfrm>
          <a:prstGeom prst="rect">
            <a:avLst/>
          </a:prstGeom>
          <a:noFill/>
          <a:ln>
            <a:noFill/>
          </a:ln>
        </p:spPr>
      </p:pic>
      <p:cxnSp>
        <p:nvCxnSpPr>
          <p:cNvPr id="103" name="Google Shape;103;p10"/>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04" name="Google Shape;104;p10"/>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sp>
        <p:nvSpPr>
          <p:cNvPr id="105" name="Google Shape;105;p10"/>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4800"/>
              <a:buFont typeface="Arial"/>
              <a:buNone/>
            </a:pPr>
            <a:r>
              <a:rPr lang="en-US" sz="4800" b="1" i="0" u="none" strike="noStrike" cap="none">
                <a:solidFill>
                  <a:srgbClr val="58595B"/>
                </a:solidFill>
                <a:latin typeface="Calibri"/>
                <a:ea typeface="Calibri"/>
                <a:cs typeface="Calibri"/>
                <a:sym typeface="Calibri"/>
              </a:rPr>
              <a:t>Accelerating Your Enterprise Business Agility Journey</a:t>
            </a:r>
            <a:endParaRPr>
              <a:latin typeface="Calibri"/>
              <a:ea typeface="Calibri"/>
              <a:cs typeface="Calibri"/>
              <a:sym typeface="Calibri"/>
            </a:endParaRPr>
          </a:p>
        </p:txBody>
      </p:sp>
      <p:sp>
        <p:nvSpPr>
          <p:cNvPr id="106" name="Google Shape;106;p10"/>
          <p:cNvSpPr txBox="1"/>
          <p:nvPr/>
        </p:nvSpPr>
        <p:spPr>
          <a:xfrm>
            <a:off x="3017600" y="3300325"/>
            <a:ext cx="74718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2800"/>
              <a:buFont typeface="Arial"/>
              <a:buNone/>
            </a:pPr>
            <a:r>
              <a:rPr lang="en-US" sz="2800" i="0" u="none" strike="noStrike" cap="none">
                <a:solidFill>
                  <a:srgbClr val="58595B"/>
                </a:solidFill>
                <a:latin typeface="Calibri"/>
                <a:ea typeface="Calibri"/>
                <a:cs typeface="Calibri"/>
                <a:sym typeface="Calibri"/>
              </a:rPr>
              <a:t>through strategy and measuring what matters</a:t>
            </a:r>
            <a:endParaRPr>
              <a:latin typeface="Calibri"/>
              <a:ea typeface="Calibri"/>
              <a:cs typeface="Calibri"/>
              <a:sym typeface="Calibri"/>
            </a:endParaRPr>
          </a:p>
        </p:txBody>
      </p:sp>
      <p:pic>
        <p:nvPicPr>
          <p:cNvPr id="107" name="Google Shape;107;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2397" y="1818875"/>
            <a:ext cx="1310291" cy="1393220"/>
          </a:xfrm>
          <a:prstGeom prst="rect">
            <a:avLst/>
          </a:prstGeom>
          <a:noFill/>
          <a:ln>
            <a:noFill/>
          </a:ln>
        </p:spPr>
      </p:pic>
      <p:cxnSp>
        <p:nvCxnSpPr>
          <p:cNvPr id="109" name="Google Shape;109;p10"/>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10" name="Google Shape;110;p10"/>
          <p:cNvPicPr preferRelativeResize="0"/>
          <p:nvPr/>
        </p:nvPicPr>
        <p:blipFill>
          <a:blip r:embed="rId4">
            <a:alphaModFix/>
          </a:blip>
          <a:stretch>
            <a:fillRect/>
          </a:stretch>
        </p:blipFill>
        <p:spPr>
          <a:xfrm>
            <a:off x="447663" y="5229225"/>
            <a:ext cx="11744325" cy="28575"/>
          </a:xfrm>
          <a:prstGeom prst="rect">
            <a:avLst/>
          </a:prstGeom>
          <a:noFill/>
          <a:ln>
            <a:noFill/>
          </a:ln>
        </p:spPr>
      </p:pic>
      <p:sp>
        <p:nvSpPr>
          <p:cNvPr id="111" name="Google Shape;111;p10"/>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4000"/>
              <a:buNone/>
              <a:defRPr sz="4000"/>
            </a:lvl1pPr>
            <a:lvl2pPr lvl="1" rtl="0">
              <a:spcBef>
                <a:spcPts val="0"/>
              </a:spcBef>
              <a:spcAft>
                <a:spcPts val="0"/>
              </a:spcAft>
              <a:buSzPts val="4000"/>
              <a:buFont typeface="Calibri"/>
              <a:buNone/>
              <a:defRPr sz="4000">
                <a:latin typeface="Calibri"/>
                <a:ea typeface="Calibri"/>
                <a:cs typeface="Calibri"/>
                <a:sym typeface="Calibri"/>
              </a:defRPr>
            </a:lvl2pPr>
            <a:lvl3pPr lvl="2" rtl="0">
              <a:spcBef>
                <a:spcPts val="0"/>
              </a:spcBef>
              <a:spcAft>
                <a:spcPts val="0"/>
              </a:spcAft>
              <a:buSzPts val="4000"/>
              <a:buFont typeface="Calibri"/>
              <a:buNone/>
              <a:defRPr sz="4000">
                <a:latin typeface="Calibri"/>
                <a:ea typeface="Calibri"/>
                <a:cs typeface="Calibri"/>
                <a:sym typeface="Calibri"/>
              </a:defRPr>
            </a:lvl3pPr>
            <a:lvl4pPr lvl="3" rtl="0">
              <a:spcBef>
                <a:spcPts val="0"/>
              </a:spcBef>
              <a:spcAft>
                <a:spcPts val="0"/>
              </a:spcAft>
              <a:buSzPts val="4000"/>
              <a:buFont typeface="Calibri"/>
              <a:buNone/>
              <a:defRPr sz="4000">
                <a:latin typeface="Calibri"/>
                <a:ea typeface="Calibri"/>
                <a:cs typeface="Calibri"/>
                <a:sym typeface="Calibri"/>
              </a:defRPr>
            </a:lvl4pPr>
            <a:lvl5pPr lvl="4" rtl="0">
              <a:spcBef>
                <a:spcPts val="0"/>
              </a:spcBef>
              <a:spcAft>
                <a:spcPts val="0"/>
              </a:spcAft>
              <a:buSzPts val="4000"/>
              <a:buFont typeface="Calibri"/>
              <a:buNone/>
              <a:defRPr sz="4000">
                <a:latin typeface="Calibri"/>
                <a:ea typeface="Calibri"/>
                <a:cs typeface="Calibri"/>
                <a:sym typeface="Calibri"/>
              </a:defRPr>
            </a:lvl5pPr>
            <a:lvl6pPr lvl="5" rtl="0">
              <a:spcBef>
                <a:spcPts val="0"/>
              </a:spcBef>
              <a:spcAft>
                <a:spcPts val="0"/>
              </a:spcAft>
              <a:buSzPts val="4000"/>
              <a:buFont typeface="Calibri"/>
              <a:buNone/>
              <a:defRPr sz="4000">
                <a:latin typeface="Calibri"/>
                <a:ea typeface="Calibri"/>
                <a:cs typeface="Calibri"/>
                <a:sym typeface="Calibri"/>
              </a:defRPr>
            </a:lvl6pPr>
            <a:lvl7pPr lvl="6" rtl="0">
              <a:spcBef>
                <a:spcPts val="0"/>
              </a:spcBef>
              <a:spcAft>
                <a:spcPts val="0"/>
              </a:spcAft>
              <a:buSzPts val="4000"/>
              <a:buFont typeface="Calibri"/>
              <a:buNone/>
              <a:defRPr sz="4000">
                <a:latin typeface="Calibri"/>
                <a:ea typeface="Calibri"/>
                <a:cs typeface="Calibri"/>
                <a:sym typeface="Calibri"/>
              </a:defRPr>
            </a:lvl7pPr>
            <a:lvl8pPr lvl="7" rtl="0">
              <a:spcBef>
                <a:spcPts val="0"/>
              </a:spcBef>
              <a:spcAft>
                <a:spcPts val="0"/>
              </a:spcAft>
              <a:buSzPts val="4000"/>
              <a:buFont typeface="Calibri"/>
              <a:buNone/>
              <a:defRPr sz="4000">
                <a:latin typeface="Calibri"/>
                <a:ea typeface="Calibri"/>
                <a:cs typeface="Calibri"/>
                <a:sym typeface="Calibri"/>
              </a:defRPr>
            </a:lvl8pPr>
            <a:lvl9pPr lvl="8" rtl="0">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112" name="Google Shape;112;p10"/>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17" name="Picture 16">
            <a:extLst>
              <a:ext uri="{FF2B5EF4-FFF2-40B4-BE49-F238E27FC236}">
                <a16:creationId xmlns:a16="http://schemas.microsoft.com/office/drawing/2014/main" id="{071901B8-4959-3C47-BBC9-F0C065838F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3659928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13"/>
        <p:cNvGrpSpPr/>
        <p:nvPr/>
      </p:nvGrpSpPr>
      <p:grpSpPr>
        <a:xfrm>
          <a:off x="0" y="0"/>
          <a:ext cx="0" cy="0"/>
          <a:chOff x="0" y="0"/>
          <a:chExt cx="0" cy="0"/>
        </a:xfrm>
      </p:grpSpPr>
      <p:sp>
        <p:nvSpPr>
          <p:cNvPr id="114" name="Google Shape;114;p11"/>
          <p:cNvSpPr txBox="1">
            <a:spLocks noGrp="1"/>
          </p:cNvSpPr>
          <p:nvPr>
            <p:ph type="body" idx="1"/>
          </p:nvPr>
        </p:nvSpPr>
        <p:spPr>
          <a:xfrm>
            <a:off x="457200" y="1837440"/>
            <a:ext cx="54102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1"/>
          <p:cNvSpPr txBox="1">
            <a:spLocks noGrp="1"/>
          </p:cNvSpPr>
          <p:nvPr>
            <p:ph type="body" idx="2"/>
          </p:nvPr>
        </p:nvSpPr>
        <p:spPr>
          <a:xfrm>
            <a:off x="6477000" y="1837440"/>
            <a:ext cx="5181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1"/>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36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67512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Title - Logo Top Right">
  <p:cSld name="Title - Logo Top Right">
    <p:bg>
      <p:bgPr>
        <a:solidFill>
          <a:schemeClr val="lt1"/>
        </a:solidFill>
        <a:effectLst/>
      </p:bgPr>
    </p:bg>
    <p:spTree>
      <p:nvGrpSpPr>
        <p:cNvPr id="1" name="Shape 117"/>
        <p:cNvGrpSpPr/>
        <p:nvPr/>
      </p:nvGrpSpPr>
      <p:grpSpPr>
        <a:xfrm>
          <a:off x="0" y="0"/>
          <a:ext cx="0" cy="0"/>
          <a:chOff x="0" y="0"/>
          <a:chExt cx="0" cy="0"/>
        </a:xfrm>
      </p:grpSpPr>
      <p:sp>
        <p:nvSpPr>
          <p:cNvPr id="118" name="Google Shape;118;p12"/>
          <p:cNvSpPr txBox="1">
            <a:spLocks noGrp="1"/>
          </p:cNvSpPr>
          <p:nvPr>
            <p:ph type="title"/>
          </p:nvPr>
        </p:nvSpPr>
        <p:spPr>
          <a:xfrm>
            <a:off x="548648" y="250250"/>
            <a:ext cx="90129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1" name="Google Shape;121;p12"/>
          <p:cNvPicPr preferRelativeResize="0"/>
          <p:nvPr/>
        </p:nvPicPr>
        <p:blipFill>
          <a:blip r:embed="rId2">
            <a:alphaModFix/>
          </a:blip>
          <a:stretch>
            <a:fillRect/>
          </a:stretch>
        </p:blipFill>
        <p:spPr>
          <a:xfrm>
            <a:off x="447663" y="914400"/>
            <a:ext cx="11744325" cy="28575"/>
          </a:xfrm>
          <a:prstGeom prst="rect">
            <a:avLst/>
          </a:prstGeom>
          <a:noFill/>
          <a:ln>
            <a:noFill/>
          </a:ln>
        </p:spPr>
      </p:pic>
      <p:sp>
        <p:nvSpPr>
          <p:cNvPr id="122" name="Google Shape;122;p12"/>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7" name="Picture 6">
            <a:extLst>
              <a:ext uri="{FF2B5EF4-FFF2-40B4-BE49-F238E27FC236}">
                <a16:creationId xmlns:a16="http://schemas.microsoft.com/office/drawing/2014/main" id="{B5154F18-341C-1140-8CEA-67E5602888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176822"/>
            <a:ext cx="1977044" cy="556781"/>
          </a:xfrm>
          <a:prstGeom prst="rect">
            <a:avLst/>
          </a:prstGeom>
        </p:spPr>
      </p:pic>
    </p:spTree>
    <p:extLst>
      <p:ext uri="{BB962C8B-B14F-4D97-AF65-F5344CB8AC3E}">
        <p14:creationId xmlns:p14="http://schemas.microsoft.com/office/powerpoint/2010/main" val="10485317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selet (4 Stats)">
  <p:cSld name="Caselet (4 Stats)">
    <p:spTree>
      <p:nvGrpSpPr>
        <p:cNvPr id="1" name="Shape 123"/>
        <p:cNvGrpSpPr/>
        <p:nvPr/>
      </p:nvGrpSpPr>
      <p:grpSpPr>
        <a:xfrm>
          <a:off x="0" y="0"/>
          <a:ext cx="0" cy="0"/>
          <a:chOff x="0" y="0"/>
          <a:chExt cx="0" cy="0"/>
        </a:xfrm>
      </p:grpSpPr>
      <p:sp>
        <p:nvSpPr>
          <p:cNvPr id="124" name="Google Shape;124;p13"/>
          <p:cNvSpPr txBox="1">
            <a:spLocks noGrp="1"/>
          </p:cNvSpPr>
          <p:nvPr>
            <p:ph type="title"/>
          </p:nvPr>
        </p:nvSpPr>
        <p:spPr>
          <a:xfrm>
            <a:off x="472191" y="250249"/>
            <a:ext cx="11235000" cy="588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18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13"/>
          <p:cNvSpPr txBox="1">
            <a:spLocks noGrp="1"/>
          </p:cNvSpPr>
          <p:nvPr>
            <p:ph type="body" idx="1"/>
          </p:nvPr>
        </p:nvSpPr>
        <p:spPr>
          <a:xfrm>
            <a:off x="682337" y="3934623"/>
            <a:ext cx="5382600" cy="2255100"/>
          </a:xfrm>
          <a:prstGeom prst="rect">
            <a:avLst/>
          </a:prstGeom>
          <a:noFill/>
          <a:ln>
            <a:noFill/>
          </a:ln>
        </p:spPr>
        <p:txBody>
          <a:bodyPr spcFirstLastPara="1" wrap="square" lIns="0" tIns="0" rIns="0" bIns="0" anchor="t" anchorCtr="0">
            <a:noAutofit/>
          </a:bodyPr>
          <a:lstStyle>
            <a:lvl1pPr marL="457200" lvl="0" indent="-330200" algn="l" rtl="0">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rtl="0">
              <a:lnSpc>
                <a:spcPct val="90000"/>
              </a:lnSpc>
              <a:spcBef>
                <a:spcPts val="500"/>
              </a:spcBef>
              <a:spcAft>
                <a:spcPts val="0"/>
              </a:spcAft>
              <a:buClr>
                <a:schemeClr val="dk1"/>
              </a:buClr>
              <a:buSzPts val="600"/>
              <a:buChar char="•"/>
              <a:defRPr sz="600"/>
            </a:lvl6pPr>
            <a:lvl7pPr marL="3200400" lvl="6" indent="-266700" algn="l" rtl="0">
              <a:lnSpc>
                <a:spcPct val="90000"/>
              </a:lnSpc>
              <a:spcBef>
                <a:spcPts val="500"/>
              </a:spcBef>
              <a:spcAft>
                <a:spcPts val="0"/>
              </a:spcAft>
              <a:buClr>
                <a:schemeClr val="dk1"/>
              </a:buClr>
              <a:buSzPts val="600"/>
              <a:buChar char="•"/>
              <a:defRPr sz="600"/>
            </a:lvl7pPr>
            <a:lvl8pPr marL="3657600" lvl="7" indent="-266700" algn="l" rtl="0">
              <a:lnSpc>
                <a:spcPct val="90000"/>
              </a:lnSpc>
              <a:spcBef>
                <a:spcPts val="500"/>
              </a:spcBef>
              <a:spcAft>
                <a:spcPts val="0"/>
              </a:spcAft>
              <a:buClr>
                <a:schemeClr val="dk1"/>
              </a:buClr>
              <a:buSzPts val="600"/>
              <a:buChar char="•"/>
              <a:defRPr sz="600"/>
            </a:lvl8pPr>
            <a:lvl9pPr marL="4114800" lvl="8" indent="-266700" algn="l" rtl="0">
              <a:lnSpc>
                <a:spcPct val="90000"/>
              </a:lnSpc>
              <a:spcBef>
                <a:spcPts val="500"/>
              </a:spcBef>
              <a:spcAft>
                <a:spcPts val="0"/>
              </a:spcAft>
              <a:buClr>
                <a:schemeClr val="dk1"/>
              </a:buClr>
              <a:buSzPts val="600"/>
              <a:buChar char="•"/>
              <a:defRPr sz="600"/>
            </a:lvl9pPr>
          </a:lstStyle>
          <a:p>
            <a:endParaRPr/>
          </a:p>
        </p:txBody>
      </p:sp>
      <p:sp>
        <p:nvSpPr>
          <p:cNvPr id="126" name="Google Shape;126;p13"/>
          <p:cNvSpPr txBox="1">
            <a:spLocks noGrp="1"/>
          </p:cNvSpPr>
          <p:nvPr>
            <p:ph type="subTitle" idx="2"/>
          </p:nvPr>
        </p:nvSpPr>
        <p:spPr>
          <a:xfrm>
            <a:off x="489600" y="1046400"/>
            <a:ext cx="11199900" cy="658500"/>
          </a:xfrm>
          <a:prstGeom prst="rect">
            <a:avLst/>
          </a:prstGeom>
        </p:spPr>
        <p:txBody>
          <a:bodyPr spcFirstLastPara="1" wrap="square" lIns="0" tIns="0" rIns="0" bIns="0" anchor="ctr" anchorCtr="0">
            <a:noAutofit/>
          </a:bodyPr>
          <a:lstStyle>
            <a:lvl1pPr lvl="0" algn="ctr" rtl="0">
              <a:spcBef>
                <a:spcPts val="1000"/>
              </a:spcBef>
              <a:spcAft>
                <a:spcPts val="0"/>
              </a:spcAft>
              <a:buNone/>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27" name="Google Shape;127;p13"/>
          <p:cNvSpPr txBox="1">
            <a:spLocks noGrp="1"/>
          </p:cNvSpPr>
          <p:nvPr>
            <p:ph type="subTitle" idx="3"/>
          </p:nvPr>
        </p:nvSpPr>
        <p:spPr>
          <a:xfrm>
            <a:off x="617600" y="1927000"/>
            <a:ext cx="685800" cy="685800"/>
          </a:xfrm>
          <a:prstGeom prst="rect">
            <a:avLst/>
          </a:prstGeom>
        </p:spPr>
        <p:txBody>
          <a:bodyPr spcFirstLastPara="1" wrap="square" lIns="0" tIns="0" rIns="0" bIns="0" anchor="t" anchorCtr="0">
            <a:noAutofit/>
          </a:bodyPr>
          <a:lstStyle>
            <a:lvl1pPr lvl="0">
              <a:spcBef>
                <a:spcPts val="1000"/>
              </a:spcBef>
              <a:spcAft>
                <a:spcPts val="0"/>
              </a:spcAft>
              <a:buNone/>
              <a:defRPr sz="1200"/>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0"/>
              </a:spcAft>
              <a:buNone/>
              <a:defRPr/>
            </a:lvl9pPr>
          </a:lstStyle>
          <a:p>
            <a:endParaRPr/>
          </a:p>
        </p:txBody>
      </p:sp>
      <p:sp>
        <p:nvSpPr>
          <p:cNvPr id="128" name="Google Shape;128;p13"/>
          <p:cNvSpPr txBox="1">
            <a:spLocks noGrp="1"/>
          </p:cNvSpPr>
          <p:nvPr>
            <p:ph type="subTitle" idx="4"/>
          </p:nvPr>
        </p:nvSpPr>
        <p:spPr>
          <a:xfrm>
            <a:off x="1449599"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29" name="Google Shape;129;p13"/>
          <p:cNvSpPr txBox="1">
            <a:spLocks noGrp="1"/>
          </p:cNvSpPr>
          <p:nvPr>
            <p:ph type="subTitle" idx="5"/>
          </p:nvPr>
        </p:nvSpPr>
        <p:spPr>
          <a:xfrm>
            <a:off x="3486933"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0" name="Google Shape;130;p13"/>
          <p:cNvSpPr txBox="1">
            <a:spLocks noGrp="1"/>
          </p:cNvSpPr>
          <p:nvPr>
            <p:ph type="subTitle" idx="6"/>
          </p:nvPr>
        </p:nvSpPr>
        <p:spPr>
          <a:xfrm>
            <a:off x="4318932"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1" name="Google Shape;131;p13"/>
          <p:cNvSpPr txBox="1">
            <a:spLocks noGrp="1"/>
          </p:cNvSpPr>
          <p:nvPr>
            <p:ph type="subTitle" idx="7"/>
          </p:nvPr>
        </p:nvSpPr>
        <p:spPr>
          <a:xfrm>
            <a:off x="6356267"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2" name="Google Shape;132;p13"/>
          <p:cNvSpPr txBox="1">
            <a:spLocks noGrp="1"/>
          </p:cNvSpPr>
          <p:nvPr>
            <p:ph type="subTitle" idx="8"/>
          </p:nvPr>
        </p:nvSpPr>
        <p:spPr>
          <a:xfrm>
            <a:off x="7188266"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3" name="Google Shape;133;p13"/>
          <p:cNvSpPr txBox="1">
            <a:spLocks noGrp="1"/>
          </p:cNvSpPr>
          <p:nvPr>
            <p:ph type="subTitle" idx="9"/>
          </p:nvPr>
        </p:nvSpPr>
        <p:spPr>
          <a:xfrm>
            <a:off x="9225600"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4" name="Google Shape;134;p13"/>
          <p:cNvSpPr txBox="1">
            <a:spLocks noGrp="1"/>
          </p:cNvSpPr>
          <p:nvPr>
            <p:ph type="subTitle" idx="13"/>
          </p:nvPr>
        </p:nvSpPr>
        <p:spPr>
          <a:xfrm>
            <a:off x="10057599"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5" name="Google Shape;135;p13"/>
          <p:cNvSpPr txBox="1">
            <a:spLocks noGrp="1"/>
          </p:cNvSpPr>
          <p:nvPr>
            <p:ph type="body" idx="14"/>
          </p:nvPr>
        </p:nvSpPr>
        <p:spPr>
          <a:xfrm>
            <a:off x="6314337" y="3934623"/>
            <a:ext cx="5382600" cy="2255100"/>
          </a:xfrm>
          <a:prstGeom prst="rect">
            <a:avLst/>
          </a:prstGeom>
          <a:noFill/>
          <a:ln>
            <a:noFill/>
          </a:ln>
        </p:spPr>
        <p:txBody>
          <a:bodyPr spcFirstLastPara="1" wrap="square" lIns="0" tIns="0" rIns="0" bIns="0" anchor="t" anchorCtr="0">
            <a:noAutofit/>
          </a:bodyPr>
          <a:lstStyle>
            <a:lvl1pPr marL="457200" lvl="0" indent="-330200" algn="l" rtl="0">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rtl="0">
              <a:lnSpc>
                <a:spcPct val="90000"/>
              </a:lnSpc>
              <a:spcBef>
                <a:spcPts val="500"/>
              </a:spcBef>
              <a:spcAft>
                <a:spcPts val="0"/>
              </a:spcAft>
              <a:buClr>
                <a:schemeClr val="dk1"/>
              </a:buClr>
              <a:buSzPts val="600"/>
              <a:buChar char="•"/>
              <a:defRPr sz="600"/>
            </a:lvl6pPr>
            <a:lvl7pPr marL="3200400" lvl="6" indent="-266700" algn="l" rtl="0">
              <a:lnSpc>
                <a:spcPct val="90000"/>
              </a:lnSpc>
              <a:spcBef>
                <a:spcPts val="500"/>
              </a:spcBef>
              <a:spcAft>
                <a:spcPts val="0"/>
              </a:spcAft>
              <a:buClr>
                <a:schemeClr val="dk1"/>
              </a:buClr>
              <a:buSzPts val="600"/>
              <a:buChar char="•"/>
              <a:defRPr sz="600"/>
            </a:lvl7pPr>
            <a:lvl8pPr marL="3657600" lvl="7" indent="-266700" algn="l" rtl="0">
              <a:lnSpc>
                <a:spcPct val="90000"/>
              </a:lnSpc>
              <a:spcBef>
                <a:spcPts val="500"/>
              </a:spcBef>
              <a:spcAft>
                <a:spcPts val="0"/>
              </a:spcAft>
              <a:buClr>
                <a:schemeClr val="dk1"/>
              </a:buClr>
              <a:buSzPts val="600"/>
              <a:buChar char="•"/>
              <a:defRPr sz="600"/>
            </a:lvl8pPr>
            <a:lvl9pPr marL="4114800" lvl="8" indent="-266700" algn="l" rtl="0">
              <a:lnSpc>
                <a:spcPct val="90000"/>
              </a:lnSpc>
              <a:spcBef>
                <a:spcPts val="500"/>
              </a:spcBef>
              <a:spcAft>
                <a:spcPts val="0"/>
              </a:spcAft>
              <a:buClr>
                <a:schemeClr val="dk1"/>
              </a:buClr>
              <a:buSzPts val="600"/>
              <a:buChar char="•"/>
              <a:defRPr sz="600"/>
            </a:lvl9pPr>
          </a:lstStyle>
          <a:p>
            <a:endParaRPr/>
          </a:p>
        </p:txBody>
      </p:sp>
      <p:sp>
        <p:nvSpPr>
          <p:cNvPr id="136" name="Google Shape;136;p13"/>
          <p:cNvSpPr txBox="1">
            <a:spLocks noGrp="1"/>
          </p:cNvSpPr>
          <p:nvPr>
            <p:ph type="subTitle" idx="15"/>
          </p:nvPr>
        </p:nvSpPr>
        <p:spPr>
          <a:xfrm>
            <a:off x="617600" y="3095000"/>
            <a:ext cx="5040000" cy="685800"/>
          </a:xfrm>
          <a:prstGeom prst="rect">
            <a:avLst/>
          </a:prstGeom>
          <a:solidFill>
            <a:schemeClr val="accent2"/>
          </a:solidFill>
        </p:spPr>
        <p:txBody>
          <a:bodyPr spcFirstLastPara="1" wrap="square" lIns="0" tIns="0" rIns="0" bIns="0" anchor="ctr" anchorCtr="0">
            <a:noAutofit/>
          </a:bodyPr>
          <a:lstStyle>
            <a:lvl1pPr lvl="0" algn="ctr" rtl="0">
              <a:spcBef>
                <a:spcPts val="1000"/>
              </a:spcBef>
              <a:spcAft>
                <a:spcPts val="0"/>
              </a:spcAft>
              <a:buNone/>
              <a:defRPr sz="2200">
                <a:solidFill>
                  <a:schemeClr val="lt1"/>
                </a:solidFill>
              </a:defRPr>
            </a:lvl1pPr>
            <a:lvl2pPr lvl="1" algn="ctr" rtl="0">
              <a:spcBef>
                <a:spcPts val="1000"/>
              </a:spcBef>
              <a:spcAft>
                <a:spcPts val="0"/>
              </a:spcAft>
              <a:buNone/>
              <a:defRPr sz="2200">
                <a:solidFill>
                  <a:schemeClr val="lt1"/>
                </a:solidFill>
              </a:defRPr>
            </a:lvl2pPr>
            <a:lvl3pPr lvl="2" algn="ctr" rtl="0">
              <a:spcBef>
                <a:spcPts val="1000"/>
              </a:spcBef>
              <a:spcAft>
                <a:spcPts val="0"/>
              </a:spcAft>
              <a:buNone/>
              <a:defRPr sz="2200">
                <a:solidFill>
                  <a:schemeClr val="lt1"/>
                </a:solidFill>
              </a:defRPr>
            </a:lvl3pPr>
            <a:lvl4pPr lvl="3" algn="ctr" rtl="0">
              <a:spcBef>
                <a:spcPts val="1000"/>
              </a:spcBef>
              <a:spcAft>
                <a:spcPts val="0"/>
              </a:spcAft>
              <a:buNone/>
              <a:defRPr sz="2200">
                <a:solidFill>
                  <a:schemeClr val="lt1"/>
                </a:solidFill>
              </a:defRPr>
            </a:lvl4pPr>
            <a:lvl5pPr lvl="4" algn="ctr" rtl="0">
              <a:spcBef>
                <a:spcPts val="1000"/>
              </a:spcBef>
              <a:spcAft>
                <a:spcPts val="0"/>
              </a:spcAft>
              <a:buNone/>
              <a:defRPr sz="2200">
                <a:solidFill>
                  <a:schemeClr val="lt1"/>
                </a:solidFill>
              </a:defRPr>
            </a:lvl5pPr>
            <a:lvl6pPr lvl="5" algn="ctr" rtl="0">
              <a:spcBef>
                <a:spcPts val="1000"/>
              </a:spcBef>
              <a:spcAft>
                <a:spcPts val="0"/>
              </a:spcAft>
              <a:buNone/>
              <a:defRPr sz="2200">
                <a:solidFill>
                  <a:schemeClr val="lt1"/>
                </a:solidFill>
              </a:defRPr>
            </a:lvl6pPr>
            <a:lvl7pPr lvl="6" algn="ctr" rtl="0">
              <a:spcBef>
                <a:spcPts val="1000"/>
              </a:spcBef>
              <a:spcAft>
                <a:spcPts val="0"/>
              </a:spcAft>
              <a:buNone/>
              <a:defRPr sz="2200">
                <a:solidFill>
                  <a:schemeClr val="lt1"/>
                </a:solidFill>
              </a:defRPr>
            </a:lvl7pPr>
            <a:lvl8pPr lvl="7" algn="ctr" rtl="0">
              <a:spcBef>
                <a:spcPts val="1000"/>
              </a:spcBef>
              <a:spcAft>
                <a:spcPts val="0"/>
              </a:spcAft>
              <a:buNone/>
              <a:defRPr sz="2200">
                <a:solidFill>
                  <a:schemeClr val="lt1"/>
                </a:solidFill>
              </a:defRPr>
            </a:lvl8pPr>
            <a:lvl9pPr lvl="8" algn="ctr" rtl="0">
              <a:spcBef>
                <a:spcPts val="1000"/>
              </a:spcBef>
              <a:spcAft>
                <a:spcPts val="0"/>
              </a:spcAft>
              <a:buNone/>
              <a:defRPr sz="2200">
                <a:solidFill>
                  <a:schemeClr val="lt1"/>
                </a:solidFill>
              </a:defRPr>
            </a:lvl9pPr>
          </a:lstStyle>
          <a:p>
            <a:endParaRPr/>
          </a:p>
        </p:txBody>
      </p:sp>
      <p:sp>
        <p:nvSpPr>
          <p:cNvPr id="137" name="Google Shape;137;p13"/>
          <p:cNvSpPr txBox="1">
            <a:spLocks noGrp="1"/>
          </p:cNvSpPr>
          <p:nvPr>
            <p:ph type="subTitle" idx="16"/>
          </p:nvPr>
        </p:nvSpPr>
        <p:spPr>
          <a:xfrm>
            <a:off x="6356330" y="3095000"/>
            <a:ext cx="5301600" cy="685800"/>
          </a:xfrm>
          <a:prstGeom prst="rect">
            <a:avLst/>
          </a:prstGeom>
          <a:solidFill>
            <a:schemeClr val="accent1"/>
          </a:solidFill>
        </p:spPr>
        <p:txBody>
          <a:bodyPr spcFirstLastPara="1" wrap="square" lIns="0" tIns="0" rIns="0" bIns="0" anchor="ctr" anchorCtr="0">
            <a:noAutofit/>
          </a:bodyPr>
          <a:lstStyle>
            <a:lvl1pPr lvl="0" algn="ctr" rtl="0">
              <a:spcBef>
                <a:spcPts val="1000"/>
              </a:spcBef>
              <a:spcAft>
                <a:spcPts val="0"/>
              </a:spcAft>
              <a:buNone/>
              <a:defRPr sz="2200">
                <a:solidFill>
                  <a:schemeClr val="lt1"/>
                </a:solidFill>
              </a:defRPr>
            </a:lvl1pPr>
            <a:lvl2pPr lvl="1" algn="ctr" rtl="0">
              <a:spcBef>
                <a:spcPts val="1000"/>
              </a:spcBef>
              <a:spcAft>
                <a:spcPts val="0"/>
              </a:spcAft>
              <a:buNone/>
              <a:defRPr sz="2200">
                <a:solidFill>
                  <a:schemeClr val="lt1"/>
                </a:solidFill>
              </a:defRPr>
            </a:lvl2pPr>
            <a:lvl3pPr lvl="2" algn="ctr" rtl="0">
              <a:spcBef>
                <a:spcPts val="1000"/>
              </a:spcBef>
              <a:spcAft>
                <a:spcPts val="0"/>
              </a:spcAft>
              <a:buNone/>
              <a:defRPr sz="2200">
                <a:solidFill>
                  <a:schemeClr val="lt1"/>
                </a:solidFill>
              </a:defRPr>
            </a:lvl3pPr>
            <a:lvl4pPr lvl="3" algn="ctr" rtl="0">
              <a:spcBef>
                <a:spcPts val="1000"/>
              </a:spcBef>
              <a:spcAft>
                <a:spcPts val="0"/>
              </a:spcAft>
              <a:buNone/>
              <a:defRPr sz="2200">
                <a:solidFill>
                  <a:schemeClr val="lt1"/>
                </a:solidFill>
              </a:defRPr>
            </a:lvl4pPr>
            <a:lvl5pPr lvl="4" algn="ctr" rtl="0">
              <a:spcBef>
                <a:spcPts val="1000"/>
              </a:spcBef>
              <a:spcAft>
                <a:spcPts val="0"/>
              </a:spcAft>
              <a:buNone/>
              <a:defRPr sz="2200">
                <a:solidFill>
                  <a:schemeClr val="lt1"/>
                </a:solidFill>
              </a:defRPr>
            </a:lvl5pPr>
            <a:lvl6pPr lvl="5" algn="ctr" rtl="0">
              <a:spcBef>
                <a:spcPts val="1000"/>
              </a:spcBef>
              <a:spcAft>
                <a:spcPts val="0"/>
              </a:spcAft>
              <a:buNone/>
              <a:defRPr sz="2200">
                <a:solidFill>
                  <a:schemeClr val="lt1"/>
                </a:solidFill>
              </a:defRPr>
            </a:lvl6pPr>
            <a:lvl7pPr lvl="6" algn="ctr" rtl="0">
              <a:spcBef>
                <a:spcPts val="1000"/>
              </a:spcBef>
              <a:spcAft>
                <a:spcPts val="0"/>
              </a:spcAft>
              <a:buNone/>
              <a:defRPr sz="2200">
                <a:solidFill>
                  <a:schemeClr val="lt1"/>
                </a:solidFill>
              </a:defRPr>
            </a:lvl7pPr>
            <a:lvl8pPr lvl="7" algn="ctr" rtl="0">
              <a:spcBef>
                <a:spcPts val="1000"/>
              </a:spcBef>
              <a:spcAft>
                <a:spcPts val="0"/>
              </a:spcAft>
              <a:buNone/>
              <a:defRPr sz="2200">
                <a:solidFill>
                  <a:schemeClr val="lt1"/>
                </a:solidFill>
              </a:defRPr>
            </a:lvl8pPr>
            <a:lvl9pPr lvl="8" algn="ctr" rtl="0">
              <a:spcBef>
                <a:spcPts val="1000"/>
              </a:spcBef>
              <a:spcAft>
                <a:spcPts val="0"/>
              </a:spcAft>
              <a:buNone/>
              <a:defRPr sz="2200">
                <a:solidFill>
                  <a:schemeClr val="lt1"/>
                </a:solidFill>
              </a:defRPr>
            </a:lvl9pPr>
          </a:lstStyle>
          <a:p>
            <a:endParaRPr/>
          </a:p>
        </p:txBody>
      </p:sp>
    </p:spTree>
    <p:extLst>
      <p:ext uri="{BB962C8B-B14F-4D97-AF65-F5344CB8AC3E}">
        <p14:creationId xmlns:p14="http://schemas.microsoft.com/office/powerpoint/2010/main" val="19861952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Question TItle">
  <p:cSld name="Question TItle">
    <p:bg>
      <p:bgPr>
        <a:solidFill>
          <a:schemeClr val="lt1"/>
        </a:solidFill>
        <a:effectLst/>
      </p:bgPr>
    </p:bg>
    <p:spTree>
      <p:nvGrpSpPr>
        <p:cNvPr id="1" name="Shape 138"/>
        <p:cNvGrpSpPr/>
        <p:nvPr/>
      </p:nvGrpSpPr>
      <p:grpSpPr>
        <a:xfrm>
          <a:off x="0" y="0"/>
          <a:ext cx="0" cy="0"/>
          <a:chOff x="0" y="0"/>
          <a:chExt cx="0" cy="0"/>
        </a:xfrm>
      </p:grpSpPr>
      <p:sp>
        <p:nvSpPr>
          <p:cNvPr id="139" name="Google Shape;139;p14"/>
          <p:cNvSpPr txBox="1">
            <a:spLocks noGrp="1"/>
          </p:cNvSpPr>
          <p:nvPr>
            <p:ph type="title"/>
          </p:nvPr>
        </p:nvSpPr>
        <p:spPr>
          <a:xfrm>
            <a:off x="472191" y="1165423"/>
            <a:ext cx="11235128" cy="4527156"/>
          </a:xfrm>
          <a:prstGeom prst="rect">
            <a:avLst/>
          </a:prstGeom>
          <a:noFill/>
          <a:ln>
            <a:noFill/>
          </a:ln>
        </p:spPr>
        <p:txBody>
          <a:bodyPr spcFirstLastPara="1" wrap="square" lIns="91425" tIns="45700" rIns="91425" bIns="45700" anchor="ctr" anchorCtr="0">
            <a:noAutofit/>
          </a:bodyPr>
          <a:lstStyle>
            <a:lvl1pPr lvl="0" algn="ctr">
              <a:lnSpc>
                <a:spcPct val="108974"/>
              </a:lnSpc>
              <a:spcBef>
                <a:spcPts val="0"/>
              </a:spcBef>
              <a:spcAft>
                <a:spcPts val="0"/>
              </a:spcAft>
              <a:buClr>
                <a:schemeClr val="accent2"/>
              </a:buClr>
              <a:buSzPts val="7800"/>
              <a:buFont typeface="Calibri"/>
              <a:buNone/>
              <a:defRPr sz="7800" b="0" i="0">
                <a:solidFill>
                  <a:schemeClr val="accent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40" name="Google Shape;140;p14"/>
          <p:cNvCxnSpPr/>
          <p:nvPr/>
        </p:nvCxnSpPr>
        <p:spPr>
          <a:xfrm>
            <a:off x="472189" y="914400"/>
            <a:ext cx="11719811" cy="0"/>
          </a:xfrm>
          <a:prstGeom prst="straightConnector1">
            <a:avLst/>
          </a:prstGeom>
          <a:noFill/>
          <a:ln w="25400" cap="flat" cmpd="sng">
            <a:solidFill>
              <a:srgbClr val="F3FCF4"/>
            </a:solidFill>
            <a:prstDash val="solid"/>
            <a:miter lim="800000"/>
            <a:headEnd type="none" w="sm" len="sm"/>
            <a:tailEnd type="none" w="sm" len="sm"/>
          </a:ln>
        </p:spPr>
      </p:cxnSp>
      <p:cxnSp>
        <p:nvCxnSpPr>
          <p:cNvPr id="142" name="Google Shape;142;p14"/>
          <p:cNvCxnSpPr/>
          <p:nvPr/>
        </p:nvCxnSpPr>
        <p:spPr>
          <a:xfrm>
            <a:off x="472189" y="914400"/>
            <a:ext cx="11719811" cy="0"/>
          </a:xfrm>
          <a:prstGeom prst="straightConnector1">
            <a:avLst/>
          </a:prstGeom>
          <a:noFill/>
          <a:ln w="25400" cap="flat" cmpd="sng">
            <a:solidFill>
              <a:srgbClr val="F3FCF4"/>
            </a:solidFill>
            <a:prstDash val="solid"/>
            <a:miter lim="800000"/>
            <a:headEnd type="none" w="sm" len="sm"/>
            <a:tailEnd type="none" w="sm" len="sm"/>
          </a:ln>
        </p:spPr>
      </p:cxnSp>
      <p:sp>
        <p:nvSpPr>
          <p:cNvPr id="144" name="Google Shape;144;p14"/>
          <p:cNvSpPr/>
          <p:nvPr/>
        </p:nvSpPr>
        <p:spPr>
          <a:xfrm>
            <a:off x="4038600" y="6477001"/>
            <a:ext cx="4114800" cy="254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8" name="Picture 7">
            <a:extLst>
              <a:ext uri="{FF2B5EF4-FFF2-40B4-BE49-F238E27FC236}">
                <a16:creationId xmlns:a16="http://schemas.microsoft.com/office/drawing/2014/main" id="{CCF677A8-FD13-2746-86CC-B8B1BB9437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0" y="176822"/>
            <a:ext cx="1977044" cy="556781"/>
          </a:xfrm>
          <a:prstGeom prst="rect">
            <a:avLst/>
          </a:prstGeom>
        </p:spPr>
      </p:pic>
    </p:spTree>
    <p:extLst>
      <p:ext uri="{BB962C8B-B14F-4D97-AF65-F5344CB8AC3E}">
        <p14:creationId xmlns:p14="http://schemas.microsoft.com/office/powerpoint/2010/main" val="6034418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imple Section Slide" type="secHead">
  <p:cSld name="Simple Section Slide">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548640" y="1709740"/>
            <a:ext cx="11277600" cy="28527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6000"/>
              <a:buFont typeface="Calibri"/>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15"/>
          <p:cNvSpPr txBox="1">
            <a:spLocks noGrp="1"/>
          </p:cNvSpPr>
          <p:nvPr>
            <p:ph type="subTitle" idx="1"/>
          </p:nvPr>
        </p:nvSpPr>
        <p:spPr>
          <a:xfrm>
            <a:off x="548640" y="4752000"/>
            <a:ext cx="11274600" cy="1071900"/>
          </a:xfrm>
          <a:prstGeom prst="rect">
            <a:avLst/>
          </a:prstGeom>
        </p:spPr>
        <p:txBody>
          <a:bodyPr spcFirstLastPara="1" wrap="square" lIns="0" tIns="0" rIns="0" bIns="0" anchor="t" anchorCtr="0">
            <a:noAutofit/>
          </a:bodyPr>
          <a:lstStyle>
            <a:lvl1pPr lvl="0">
              <a:spcBef>
                <a:spcPts val="1000"/>
              </a:spcBef>
              <a:spcAft>
                <a:spcPts val="0"/>
              </a:spcAft>
              <a:buNone/>
              <a:defRPr>
                <a:solidFill>
                  <a:srgbClr val="7A7A7A"/>
                </a:solidFill>
              </a:defRPr>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0"/>
              </a:spcAft>
              <a:buNone/>
              <a:defRPr/>
            </a:lvl9pPr>
          </a:lstStyle>
          <a:p>
            <a:endParaRPr/>
          </a:p>
        </p:txBody>
      </p:sp>
    </p:spTree>
    <p:extLst>
      <p:ext uri="{BB962C8B-B14F-4D97-AF65-F5344CB8AC3E}">
        <p14:creationId xmlns:p14="http://schemas.microsoft.com/office/powerpoint/2010/main" val="2738129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1_Dark Grey Radar">
  <p:cSld name="1_Dark Grey Radar">
    <p:bg>
      <p:bgPr>
        <a:solidFill>
          <a:schemeClr val="lt1"/>
        </a:solidFill>
        <a:effectLst/>
      </p:bgPr>
    </p:bg>
    <p:spTree>
      <p:nvGrpSpPr>
        <p:cNvPr id="1" name="Shape 148"/>
        <p:cNvGrpSpPr/>
        <p:nvPr/>
      </p:nvGrpSpPr>
      <p:grpSpPr>
        <a:xfrm>
          <a:off x="0" y="0"/>
          <a:ext cx="0" cy="0"/>
          <a:chOff x="0" y="0"/>
          <a:chExt cx="0" cy="0"/>
        </a:xfrm>
      </p:grpSpPr>
      <p:sp>
        <p:nvSpPr>
          <p:cNvPr id="149" name="Google Shape;149;p16"/>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lnSpc>
                <a:spcPct val="100000"/>
              </a:lnSpc>
              <a:spcBef>
                <a:spcPts val="0"/>
              </a:spcBef>
              <a:spcAft>
                <a:spcPts val="0"/>
              </a:spcAft>
              <a:buClr>
                <a:schemeClr val="lt1"/>
              </a:buClr>
              <a:buSzPts val="1600"/>
              <a:buFont typeface="Calibri"/>
              <a:buNone/>
            </a:pPr>
            <a:endParaRPr sz="1600" b="0" i="0" u="none" strike="noStrike" cap="none">
              <a:solidFill>
                <a:srgbClr val="644CA0"/>
              </a:solidFill>
              <a:latin typeface="Calibri"/>
              <a:ea typeface="Calibri"/>
              <a:cs typeface="Calibri"/>
              <a:sym typeface="Calibri"/>
            </a:endParaRPr>
          </a:p>
        </p:txBody>
      </p:sp>
      <p:sp>
        <p:nvSpPr>
          <p:cNvPr id="150" name="Google Shape;150;p16"/>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spcBef>
                <a:spcPts val="0"/>
              </a:spcBef>
              <a:spcAft>
                <a:spcPts val="0"/>
              </a:spcAft>
              <a:buNone/>
            </a:pPr>
            <a:endParaRPr sz="1600" b="0">
              <a:solidFill>
                <a:schemeClr val="accent5"/>
              </a:solidFill>
              <a:latin typeface="Calibri"/>
              <a:ea typeface="Calibri"/>
              <a:cs typeface="Calibri"/>
              <a:sym typeface="Calibri"/>
            </a:endParaRPr>
          </a:p>
        </p:txBody>
      </p:sp>
      <p:pic>
        <p:nvPicPr>
          <p:cNvPr id="152" name="Google Shape;152;p16"/>
          <p:cNvPicPr preferRelativeResize="0"/>
          <p:nvPr/>
        </p:nvPicPr>
        <p:blipFill rotWithShape="1">
          <a:blip r:embed="rId2" cstate="screen">
            <a:alphaModFix/>
            <a:extLst>
              <a:ext uri="{28A0092B-C50C-407E-A947-70E740481C1C}">
                <a14:useLocalDpi xmlns:a14="http://schemas.microsoft.com/office/drawing/2010/main"/>
              </a:ext>
            </a:extLst>
          </a:blip>
          <a:srcRect t="-1936" b="-4520"/>
          <a:stretch/>
        </p:blipFill>
        <p:spPr>
          <a:xfrm>
            <a:off x="0" y="-2979643"/>
            <a:ext cx="3160435" cy="6369579"/>
          </a:xfrm>
          <a:prstGeom prst="rect">
            <a:avLst/>
          </a:prstGeom>
          <a:noFill/>
          <a:ln>
            <a:noFill/>
          </a:ln>
        </p:spPr>
      </p:pic>
      <p:pic>
        <p:nvPicPr>
          <p:cNvPr id="154" name="Google Shape;154;p16"/>
          <p:cNvPicPr preferRelativeResize="0"/>
          <p:nvPr/>
        </p:nvPicPr>
        <p:blipFill rotWithShape="1">
          <a:blip r:embed="rId2" cstate="screen">
            <a:alphaModFix/>
            <a:extLst>
              <a:ext uri="{28A0092B-C50C-407E-A947-70E740481C1C}">
                <a14:useLocalDpi xmlns:a14="http://schemas.microsoft.com/office/drawing/2010/main"/>
              </a:ext>
            </a:extLst>
          </a:blip>
          <a:srcRect t="-1936" b="-4520"/>
          <a:stretch/>
        </p:blipFill>
        <p:spPr>
          <a:xfrm>
            <a:off x="0" y="-2979643"/>
            <a:ext cx="3160435" cy="6369579"/>
          </a:xfrm>
          <a:prstGeom prst="rect">
            <a:avLst/>
          </a:prstGeom>
          <a:noFill/>
          <a:ln>
            <a:noFill/>
          </a:ln>
        </p:spPr>
      </p:pic>
      <p:sp>
        <p:nvSpPr>
          <p:cNvPr id="155" name="Google Shape;155;p16"/>
          <p:cNvSpPr txBox="1">
            <a:spLocks noGrp="1"/>
          </p:cNvSpPr>
          <p:nvPr>
            <p:ph type="title"/>
          </p:nvPr>
        </p:nvSpPr>
        <p:spPr>
          <a:xfrm>
            <a:off x="2137600" y="2716800"/>
            <a:ext cx="9440100" cy="1520100"/>
          </a:xfrm>
          <a:prstGeom prst="rect">
            <a:avLst/>
          </a:prstGeom>
        </p:spPr>
        <p:txBody>
          <a:bodyPr spcFirstLastPara="1" wrap="square" lIns="0" tIns="0" rIns="0" bIns="0" anchor="ctr" anchorCtr="0">
            <a:noAutofit/>
          </a:bodyPr>
          <a:lstStyle>
            <a:lvl1pPr lvl="0" algn="ctr">
              <a:spcBef>
                <a:spcPts val="0"/>
              </a:spcBef>
              <a:spcAft>
                <a:spcPts val="0"/>
              </a:spcAft>
              <a:buNone/>
              <a:defRPr sz="6000">
                <a:solidFill>
                  <a:schemeClr val="lt1"/>
                </a:solidFill>
              </a:defRPr>
            </a:lvl1pPr>
            <a:lvl2pPr lvl="1" algn="ctr">
              <a:spcBef>
                <a:spcPts val="0"/>
              </a:spcBef>
              <a:spcAft>
                <a:spcPts val="0"/>
              </a:spcAft>
              <a:buNone/>
              <a:defRPr sz="6000"/>
            </a:lvl2pPr>
            <a:lvl3pPr lvl="2" algn="ctr">
              <a:spcBef>
                <a:spcPts val="0"/>
              </a:spcBef>
              <a:spcAft>
                <a:spcPts val="0"/>
              </a:spcAft>
              <a:buNone/>
              <a:defRPr sz="6000"/>
            </a:lvl3pPr>
            <a:lvl4pPr lvl="3" algn="ctr">
              <a:spcBef>
                <a:spcPts val="0"/>
              </a:spcBef>
              <a:spcAft>
                <a:spcPts val="0"/>
              </a:spcAft>
              <a:buNone/>
              <a:defRPr sz="6000"/>
            </a:lvl4pPr>
            <a:lvl5pPr lvl="4" algn="ctr">
              <a:spcBef>
                <a:spcPts val="0"/>
              </a:spcBef>
              <a:spcAft>
                <a:spcPts val="0"/>
              </a:spcAft>
              <a:buNone/>
              <a:defRPr sz="6000"/>
            </a:lvl5pPr>
            <a:lvl6pPr lvl="5" algn="ctr">
              <a:spcBef>
                <a:spcPts val="0"/>
              </a:spcBef>
              <a:spcAft>
                <a:spcPts val="0"/>
              </a:spcAft>
              <a:buNone/>
              <a:defRPr sz="6000"/>
            </a:lvl6pPr>
            <a:lvl7pPr lvl="6" algn="ctr">
              <a:spcBef>
                <a:spcPts val="0"/>
              </a:spcBef>
              <a:spcAft>
                <a:spcPts val="0"/>
              </a:spcAft>
              <a:buNone/>
              <a:defRPr sz="6000"/>
            </a:lvl7pPr>
            <a:lvl8pPr lvl="7" algn="ctr">
              <a:spcBef>
                <a:spcPts val="0"/>
              </a:spcBef>
              <a:spcAft>
                <a:spcPts val="0"/>
              </a:spcAft>
              <a:buNone/>
              <a:defRPr sz="6000"/>
            </a:lvl8pPr>
            <a:lvl9pPr lvl="8" algn="ctr">
              <a:spcBef>
                <a:spcPts val="0"/>
              </a:spcBef>
              <a:spcAft>
                <a:spcPts val="0"/>
              </a:spcAft>
              <a:buNone/>
              <a:defRPr sz="6000"/>
            </a:lvl9pPr>
          </a:lstStyle>
          <a:p>
            <a:endParaRPr/>
          </a:p>
        </p:txBody>
      </p:sp>
      <p:sp>
        <p:nvSpPr>
          <p:cNvPr id="156" name="Google Shape;156;p16"/>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10" name="Picture 9">
            <a:extLst>
              <a:ext uri="{FF2B5EF4-FFF2-40B4-BE49-F238E27FC236}">
                <a16:creationId xmlns:a16="http://schemas.microsoft.com/office/drawing/2014/main" id="{225C5098-6DA3-B847-9439-81BF6EF4AC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727694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selet (4 Stats)" preserve="1">
  <p:cSld name="Caselet (4 Stats)">
    <p:spTree>
      <p:nvGrpSpPr>
        <p:cNvPr id="1" name="Shape 768"/>
        <p:cNvGrpSpPr/>
        <p:nvPr/>
      </p:nvGrpSpPr>
      <p:grpSpPr>
        <a:xfrm>
          <a:off x="0" y="0"/>
          <a:ext cx="0" cy="0"/>
          <a:chOff x="0" y="0"/>
          <a:chExt cx="0" cy="0"/>
        </a:xfrm>
      </p:grpSpPr>
      <p:sp>
        <p:nvSpPr>
          <p:cNvPr id="781" name="Google Shape;781;p105"/>
          <p:cNvSpPr txBox="1">
            <a:spLocks noGrp="1"/>
          </p:cNvSpPr>
          <p:nvPr>
            <p:ph type="body" idx="14"/>
          </p:nvPr>
        </p:nvSpPr>
        <p:spPr>
          <a:xfrm>
            <a:off x="682337" y="1064830"/>
            <a:ext cx="10896168" cy="831596"/>
          </a:xfrm>
          <a:prstGeom prst="rect">
            <a:avLst/>
          </a:prstGeom>
          <a:noFill/>
          <a:ln>
            <a:noFill/>
          </a:ln>
        </p:spPr>
        <p:txBody>
          <a:bodyPr spcFirstLastPara="1" wrap="square" lIns="91425" tIns="45700" rIns="91425" bIns="45700" anchor="ctr" anchorCtr="0"/>
          <a:lstStyle>
            <a:lvl1pPr marL="457189" marR="0" lvl="0" indent="-228594" algn="ctr">
              <a:lnSpc>
                <a:spcPct val="90000"/>
              </a:lnSpc>
              <a:spcBef>
                <a:spcPts val="1000"/>
              </a:spcBef>
              <a:spcAft>
                <a:spcPts val="0"/>
              </a:spcAft>
              <a:buClr>
                <a:schemeClr val="dk1"/>
              </a:buClr>
              <a:buSzPts val="2400"/>
              <a:buFont typeface="Arial"/>
              <a:buNone/>
              <a:defRPr sz="2400" b="1"/>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69" name="Google Shape;769;p105"/>
          <p:cNvSpPr>
            <a:spLocks noGrp="1"/>
          </p:cNvSpPr>
          <p:nvPr>
            <p:ph type="body" idx="1"/>
          </p:nvPr>
        </p:nvSpPr>
        <p:spPr>
          <a:xfrm>
            <a:off x="682337" y="3309726"/>
            <a:ext cx="5382491" cy="501612"/>
          </a:xfrm>
          <a:prstGeom prst="roundRect">
            <a:avLst>
              <a:gd name="adj" fmla="val 8625"/>
            </a:avLst>
          </a:prstGeom>
          <a:solidFill>
            <a:schemeClr val="accent2"/>
          </a:solidFill>
          <a:ln>
            <a:noFill/>
          </a:ln>
        </p:spPr>
        <p:txBody>
          <a:bodyPr spcFirstLastPara="1" wrap="square" lIns="91425" tIns="45700" rIns="91425" bIns="45700" anchor="ctr" anchorCtr="0"/>
          <a:lstStyle>
            <a:lvl1pPr marL="457189" lvl="0" indent="-228594" algn="ctr">
              <a:lnSpc>
                <a:spcPct val="90000"/>
              </a:lnSpc>
              <a:spcBef>
                <a:spcPts val="500"/>
              </a:spcBef>
              <a:spcAft>
                <a:spcPts val="0"/>
              </a:spcAft>
              <a:buClr>
                <a:schemeClr val="lt1"/>
              </a:buClr>
              <a:buSzPts val="2200"/>
              <a:buFont typeface="Arial"/>
              <a:buNone/>
              <a:defRPr sz="2200" b="1">
                <a:solidFill>
                  <a:schemeClr val="lt1"/>
                </a:solidFill>
                <a:latin typeface="PT Sans"/>
                <a:ea typeface="PT Sans"/>
                <a:cs typeface="PT Sans"/>
                <a:sym typeface="PT Sans"/>
              </a:defRPr>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dirty="0"/>
          </a:p>
        </p:txBody>
      </p:sp>
      <p:sp>
        <p:nvSpPr>
          <p:cNvPr id="770" name="Google Shape;770;p105"/>
          <p:cNvSpPr txBox="1">
            <a:spLocks noGrp="1"/>
          </p:cNvSpPr>
          <p:nvPr>
            <p:ph type="title"/>
          </p:nvPr>
        </p:nvSpPr>
        <p:spPr>
          <a:xfrm>
            <a:off x="472191" y="250249"/>
            <a:ext cx="11235128" cy="58795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71" name="Google Shape;771;p105"/>
          <p:cNvSpPr>
            <a:spLocks noGrp="1"/>
          </p:cNvSpPr>
          <p:nvPr>
            <p:ph type="body" idx="2"/>
          </p:nvPr>
        </p:nvSpPr>
        <p:spPr>
          <a:xfrm>
            <a:off x="6197411" y="3314203"/>
            <a:ext cx="5382491" cy="501612"/>
          </a:xfrm>
          <a:prstGeom prst="roundRect">
            <a:avLst>
              <a:gd name="adj" fmla="val 8625"/>
            </a:avLst>
          </a:prstGeom>
          <a:solidFill>
            <a:schemeClr val="accent1"/>
          </a:solidFill>
          <a:ln>
            <a:noFill/>
          </a:ln>
        </p:spPr>
        <p:txBody>
          <a:bodyPr spcFirstLastPara="1" wrap="square" lIns="91425" tIns="45700" rIns="91425" bIns="45700" anchor="ctr" anchorCtr="0"/>
          <a:lstStyle>
            <a:lvl1pPr marL="457189" lvl="0" indent="-228594" algn="ctr">
              <a:lnSpc>
                <a:spcPct val="90000"/>
              </a:lnSpc>
              <a:spcBef>
                <a:spcPts val="500"/>
              </a:spcBef>
              <a:spcAft>
                <a:spcPts val="0"/>
              </a:spcAft>
              <a:buClr>
                <a:schemeClr val="lt1"/>
              </a:buClr>
              <a:buSzPts val="2200"/>
              <a:buFont typeface="Arial"/>
              <a:buNone/>
              <a:defRPr sz="2200" b="1">
                <a:solidFill>
                  <a:schemeClr val="lt1"/>
                </a:solidFill>
                <a:latin typeface="PT Sans"/>
                <a:ea typeface="PT Sans"/>
                <a:cs typeface="PT Sans"/>
                <a:sym typeface="PT Sans"/>
              </a:defRPr>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dirty="0"/>
          </a:p>
        </p:txBody>
      </p:sp>
      <p:sp>
        <p:nvSpPr>
          <p:cNvPr id="773" name="Google Shape;773;p105"/>
          <p:cNvSpPr txBox="1">
            <a:spLocks noGrp="1"/>
          </p:cNvSpPr>
          <p:nvPr>
            <p:ph type="body" idx="3"/>
          </p:nvPr>
        </p:nvSpPr>
        <p:spPr>
          <a:xfrm>
            <a:off x="1426011"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4" name="Google Shape;774;p105"/>
          <p:cNvSpPr txBox="1">
            <a:spLocks noGrp="1"/>
          </p:cNvSpPr>
          <p:nvPr>
            <p:ph type="body" idx="4"/>
          </p:nvPr>
        </p:nvSpPr>
        <p:spPr>
          <a:xfrm>
            <a:off x="4273383"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5" name="Google Shape;775;p105"/>
          <p:cNvSpPr txBox="1">
            <a:spLocks noGrp="1"/>
          </p:cNvSpPr>
          <p:nvPr>
            <p:ph type="body" idx="5"/>
          </p:nvPr>
        </p:nvSpPr>
        <p:spPr>
          <a:xfrm>
            <a:off x="7132331"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6" name="Google Shape;776;p105"/>
          <p:cNvSpPr txBox="1">
            <a:spLocks noGrp="1"/>
          </p:cNvSpPr>
          <p:nvPr>
            <p:ph type="body" idx="6"/>
          </p:nvPr>
        </p:nvSpPr>
        <p:spPr>
          <a:xfrm>
            <a:off x="9987417" y="2260079"/>
            <a:ext cx="1600200" cy="658368"/>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2"/>
              </a:buClr>
              <a:buSzPts val="2000"/>
              <a:buFont typeface="PT Sans"/>
              <a:buNone/>
              <a:defRPr sz="2000" b="1">
                <a:solidFill>
                  <a:schemeClr val="dk2"/>
                </a:solidFill>
                <a:latin typeface="PT Sans"/>
                <a:ea typeface="PT Sans"/>
                <a:cs typeface="PT Sans"/>
                <a:sym typeface="PT Sans"/>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7" name="Google Shape;777;p105"/>
          <p:cNvSpPr txBox="1">
            <a:spLocks noGrp="1"/>
          </p:cNvSpPr>
          <p:nvPr>
            <p:ph type="body" idx="7"/>
          </p:nvPr>
        </p:nvSpPr>
        <p:spPr>
          <a:xfrm>
            <a:off x="682336"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78" name="Google Shape;778;p105"/>
          <p:cNvSpPr txBox="1">
            <a:spLocks noGrp="1"/>
          </p:cNvSpPr>
          <p:nvPr>
            <p:ph type="body" idx="8"/>
          </p:nvPr>
        </p:nvSpPr>
        <p:spPr>
          <a:xfrm>
            <a:off x="3523921"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9" name="Google Shape;779;p105"/>
          <p:cNvSpPr txBox="1">
            <a:spLocks noGrp="1"/>
          </p:cNvSpPr>
          <p:nvPr>
            <p:ph type="body" idx="9"/>
          </p:nvPr>
        </p:nvSpPr>
        <p:spPr>
          <a:xfrm>
            <a:off x="6394443"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80" name="Google Shape;780;p105"/>
          <p:cNvSpPr txBox="1">
            <a:spLocks noGrp="1"/>
          </p:cNvSpPr>
          <p:nvPr>
            <p:ph type="body" idx="13"/>
          </p:nvPr>
        </p:nvSpPr>
        <p:spPr>
          <a:xfrm>
            <a:off x="9230241" y="2258301"/>
            <a:ext cx="685800" cy="657225"/>
          </a:xfrm>
          <a:prstGeom prst="rect">
            <a:avLst/>
          </a:prstGeom>
          <a:noFill/>
          <a:ln>
            <a:noFill/>
          </a:ln>
        </p:spPr>
        <p:txBody>
          <a:bodyPr spcFirstLastPara="1" wrap="square" lIns="91425" tIns="45700" rIns="91425" bIns="45700" anchor="ctr" anchorCtr="0"/>
          <a:lstStyle>
            <a:lvl1pPr marL="457189" lvl="0" indent="-228594" algn="ctr">
              <a:lnSpc>
                <a:spcPct val="90000"/>
              </a:lnSpc>
              <a:spcBef>
                <a:spcPts val="1000"/>
              </a:spcBef>
              <a:spcAft>
                <a:spcPts val="0"/>
              </a:spcAft>
              <a:buClr>
                <a:schemeClr val="dk1"/>
              </a:buClr>
              <a:buSzPts val="1800"/>
              <a:buNone/>
              <a:defRPr sz="1800" b="0" cap="none">
                <a:solidFill>
                  <a:schemeClr val="dk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83" name="Google Shape;783;p105"/>
          <p:cNvSpPr txBox="1">
            <a:spLocks noGrp="1"/>
          </p:cNvSpPr>
          <p:nvPr>
            <p:ph type="body" idx="15"/>
          </p:nvPr>
        </p:nvSpPr>
        <p:spPr>
          <a:xfrm>
            <a:off x="682337" y="3934623"/>
            <a:ext cx="5382491" cy="2255037"/>
          </a:xfrm>
          <a:prstGeom prst="rect">
            <a:avLst/>
          </a:prstGeom>
          <a:noFill/>
          <a:ln>
            <a:noFill/>
          </a:ln>
        </p:spPr>
        <p:txBody>
          <a:bodyPr spcFirstLastPara="1" wrap="square" lIns="91425" tIns="45700" rIns="91425" bIns="45700" anchor="t" anchorCtr="0"/>
          <a:lstStyle>
            <a:lvl1pPr marL="457189" lvl="0" indent="-330192" algn="l">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377" lvl="1"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566" lvl="2"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754" lvl="3"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5943" lvl="4" indent="-330192" algn="l">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784" name="Google Shape;784;p105"/>
          <p:cNvSpPr txBox="1">
            <a:spLocks noGrp="1"/>
          </p:cNvSpPr>
          <p:nvPr>
            <p:ph type="body" idx="16"/>
          </p:nvPr>
        </p:nvSpPr>
        <p:spPr>
          <a:xfrm>
            <a:off x="6196014" y="3934623"/>
            <a:ext cx="5387521" cy="2255039"/>
          </a:xfrm>
          <a:prstGeom prst="rect">
            <a:avLst/>
          </a:prstGeom>
          <a:noFill/>
          <a:ln>
            <a:noFill/>
          </a:ln>
        </p:spPr>
        <p:txBody>
          <a:bodyPr spcFirstLastPara="1" wrap="square" lIns="91425" tIns="45700" rIns="91425" bIns="45700" anchor="t" anchorCtr="0"/>
          <a:lstStyle>
            <a:lvl1pPr marL="457189" lvl="0" indent="-330192" algn="l">
              <a:lnSpc>
                <a:spcPct val="90000"/>
              </a:lnSpc>
              <a:spcBef>
                <a:spcPts val="1000"/>
              </a:spcBef>
              <a:spcAft>
                <a:spcPts val="0"/>
              </a:spcAft>
              <a:buClr>
                <a:schemeClr val="dk1"/>
              </a:buClr>
              <a:buSzPts val="1600"/>
              <a:buChar char="•"/>
              <a:defRPr sz="1600">
                <a:solidFill>
                  <a:schemeClr val="dk1"/>
                </a:solidFill>
                <a:latin typeface="PT Sans"/>
                <a:ea typeface="PT Sans"/>
                <a:cs typeface="PT Sans"/>
                <a:sym typeface="PT Sans"/>
              </a:defRPr>
            </a:lvl1pPr>
            <a:lvl2pPr marL="914377" lvl="1" indent="-380990" algn="l">
              <a:lnSpc>
                <a:spcPct val="90000"/>
              </a:lnSpc>
              <a:spcBef>
                <a:spcPts val="500"/>
              </a:spcBef>
              <a:spcAft>
                <a:spcPts val="0"/>
              </a:spcAft>
              <a:buClr>
                <a:schemeClr val="dk1"/>
              </a:buClr>
              <a:buSzPts val="2400"/>
              <a:buChar char="•"/>
              <a:defRPr/>
            </a:lvl2pPr>
            <a:lvl3pPr marL="1371566" lvl="2" indent="-355591" algn="l">
              <a:lnSpc>
                <a:spcPct val="90000"/>
              </a:lnSpc>
              <a:spcBef>
                <a:spcPts val="500"/>
              </a:spcBef>
              <a:spcAft>
                <a:spcPts val="0"/>
              </a:spcAft>
              <a:buClr>
                <a:schemeClr val="dk1"/>
              </a:buClr>
              <a:buSzPts val="20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767784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157"/>
        <p:cNvGrpSpPr/>
        <p:nvPr/>
      </p:nvGrpSpPr>
      <p:grpSpPr>
        <a:xfrm>
          <a:off x="0" y="0"/>
          <a:ext cx="0" cy="0"/>
          <a:chOff x="0" y="0"/>
          <a:chExt cx="0" cy="0"/>
        </a:xfrm>
      </p:grpSpPr>
      <p:sp>
        <p:nvSpPr>
          <p:cNvPr id="160" name="Google Shape;160;p17"/>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5" name="Picture 4">
            <a:extLst>
              <a:ext uri="{FF2B5EF4-FFF2-40B4-BE49-F238E27FC236}">
                <a16:creationId xmlns:a16="http://schemas.microsoft.com/office/drawing/2014/main" id="{5D552291-117F-3640-9A20-CA9BE76F50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38390508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lt1"/>
        </a:solidFill>
        <a:effectLst/>
      </p:bgPr>
    </p:bg>
    <p:spTree>
      <p:nvGrpSpPr>
        <p:cNvPr id="1" name="Shape 161"/>
        <p:cNvGrpSpPr/>
        <p:nvPr/>
      </p:nvGrpSpPr>
      <p:grpSpPr>
        <a:xfrm>
          <a:off x="0" y="0"/>
          <a:ext cx="0" cy="0"/>
          <a:chOff x="0" y="0"/>
          <a:chExt cx="0" cy="0"/>
        </a:xfrm>
      </p:grpSpPr>
    </p:spTree>
    <p:extLst>
      <p:ext uri="{BB962C8B-B14F-4D97-AF65-F5344CB8AC3E}">
        <p14:creationId xmlns:p14="http://schemas.microsoft.com/office/powerpoint/2010/main" val="23116843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Title Slide - Op 1 2">
  <p:cSld name="Title Slide - Op 1 2">
    <p:spTree>
      <p:nvGrpSpPr>
        <p:cNvPr id="1" name="Shape 172"/>
        <p:cNvGrpSpPr/>
        <p:nvPr/>
      </p:nvGrpSpPr>
      <p:grpSpPr>
        <a:xfrm>
          <a:off x="0" y="0"/>
          <a:ext cx="0" cy="0"/>
          <a:chOff x="0" y="0"/>
          <a:chExt cx="0" cy="0"/>
        </a:xfrm>
      </p:grpSpPr>
      <p:pic>
        <p:nvPicPr>
          <p:cNvPr id="173" name="Google Shape;173;p20"/>
          <p:cNvPicPr preferRelativeResize="0"/>
          <p:nvPr/>
        </p:nvPicPr>
        <p:blipFill rotWithShape="1">
          <a:blip r:embed="rId2" cstate="screen">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174" name="Google Shape;174;p20"/>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5" name="Google Shape;175;p20"/>
          <p:cNvSpPr txBox="1">
            <a:spLocks noGrp="1"/>
          </p:cNvSpPr>
          <p:nvPr>
            <p:ph type="body" idx="1"/>
          </p:nvPr>
        </p:nvSpPr>
        <p:spPr>
          <a:xfrm>
            <a:off x="2286001" y="4869873"/>
            <a:ext cx="9903000" cy="921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dk1"/>
              </a:buClr>
              <a:buSzPts val="4400"/>
              <a:buNone/>
              <a:defRPr sz="4400" b="0" i="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177" name="Google Shape;177;p20"/>
          <p:cNvGrpSpPr/>
          <p:nvPr/>
        </p:nvGrpSpPr>
        <p:grpSpPr>
          <a:xfrm>
            <a:off x="3480018" y="639861"/>
            <a:ext cx="9210263" cy="1461918"/>
            <a:chOff x="4795019" y="1205061"/>
            <a:chExt cx="9210263" cy="1461918"/>
          </a:xfrm>
        </p:grpSpPr>
        <p:sp>
          <p:nvSpPr>
            <p:cNvPr id="178" name="Google Shape;178;p20"/>
            <p:cNvSpPr txBox="1"/>
            <p:nvPr/>
          </p:nvSpPr>
          <p:spPr>
            <a:xfrm>
              <a:off x="4795019" y="1601159"/>
              <a:ext cx="995684"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b="0" i="0" u="none" strike="noStrike" cap="none" dirty="0">
                  <a:solidFill>
                    <a:srgbClr val="58595B"/>
                  </a:solidFill>
                  <a:latin typeface="Calibri"/>
                  <a:ea typeface="Calibri"/>
                  <a:cs typeface="Calibri"/>
                  <a:sym typeface="Calibri"/>
                </a:rPr>
                <a:t>The</a:t>
              </a:r>
              <a:endParaRPr dirty="0"/>
            </a:p>
          </p:txBody>
        </p:sp>
        <p:sp>
          <p:nvSpPr>
            <p:cNvPr id="179" name="Google Shape;179;p20"/>
            <p:cNvSpPr txBox="1"/>
            <p:nvPr/>
          </p:nvSpPr>
          <p:spPr>
            <a:xfrm>
              <a:off x="5653582" y="1205061"/>
              <a:ext cx="83517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200" b="1" i="0" u="none" strike="noStrike" cap="none">
                  <a:solidFill>
                    <a:srgbClr val="58595B"/>
                  </a:solidFill>
                  <a:latin typeface="Arial"/>
                  <a:ea typeface="Arial"/>
                  <a:cs typeface="Arial"/>
                  <a:sym typeface="Arial"/>
                </a:rPr>
                <a:t>world’s leading</a:t>
              </a:r>
              <a:endParaRPr/>
            </a:p>
          </p:txBody>
        </p:sp>
        <p:sp>
          <p:nvSpPr>
            <p:cNvPr id="180" name="Google Shape;180;p20"/>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b="0" i="0" u="none" strike="noStrike" cap="none">
                  <a:solidFill>
                    <a:srgbClr val="58595B"/>
                  </a:solidFill>
                  <a:latin typeface="Arial"/>
                  <a:ea typeface="Arial"/>
                  <a:cs typeface="Arial"/>
                  <a:sym typeface="Arial"/>
                </a:rPr>
                <a:t>Agile measurement &amp; growth platform</a:t>
              </a:r>
              <a:endParaRPr/>
            </a:p>
          </p:txBody>
        </p:sp>
      </p:grpSp>
      <p:pic>
        <p:nvPicPr>
          <p:cNvPr id="181" name="Google Shape;181;p20"/>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11" name="Picture 10">
            <a:extLst>
              <a:ext uri="{FF2B5EF4-FFF2-40B4-BE49-F238E27FC236}">
                <a16:creationId xmlns:a16="http://schemas.microsoft.com/office/drawing/2014/main" id="{3918E772-5965-754C-A483-D367901C27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08851" y="2553866"/>
            <a:ext cx="5321300" cy="1498600"/>
          </a:xfrm>
          <a:prstGeom prst="rect">
            <a:avLst/>
          </a:prstGeom>
        </p:spPr>
      </p:pic>
    </p:spTree>
    <p:extLst>
      <p:ext uri="{BB962C8B-B14F-4D97-AF65-F5344CB8AC3E}">
        <p14:creationId xmlns:p14="http://schemas.microsoft.com/office/powerpoint/2010/main" val="6700723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lt1"/>
        </a:solidFill>
        <a:effectLst/>
      </p:bgPr>
    </p:bg>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a:xfrm>
            <a:off x="838200" y="323086"/>
            <a:ext cx="10515600" cy="5808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40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24"/>
          <p:cNvSpPr txBox="1">
            <a:spLocks noGrp="1"/>
          </p:cNvSpPr>
          <p:nvPr>
            <p:ph type="body" idx="1"/>
          </p:nvPr>
        </p:nvSpPr>
        <p:spPr>
          <a:xfrm>
            <a:off x="2603673" y="1158264"/>
            <a:ext cx="2700300" cy="1190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000"/>
              <a:buNone/>
              <a:defRPr sz="2000">
                <a:solidFill>
                  <a:schemeClr val="dk1"/>
                </a:solidFill>
              </a:defRPr>
            </a:lvl1pPr>
            <a:lvl2pPr marL="914400" lvl="1" indent="-228600" algn="l" rtl="0">
              <a:lnSpc>
                <a:spcPct val="90000"/>
              </a:lnSpc>
              <a:spcBef>
                <a:spcPts val="500"/>
              </a:spcBef>
              <a:spcAft>
                <a:spcPts val="0"/>
              </a:spcAft>
              <a:buClr>
                <a:schemeClr val="dk1"/>
              </a:buClr>
              <a:buSzPts val="2000"/>
              <a:buNone/>
              <a:defRPr sz="2000">
                <a:solidFill>
                  <a:schemeClr val="dk1"/>
                </a:solidFill>
              </a:defRPr>
            </a:lvl2pPr>
            <a:lvl3pPr marL="1371600" lvl="2" indent="-228600" algn="l" rtl="0">
              <a:lnSpc>
                <a:spcPct val="90000"/>
              </a:lnSpc>
              <a:spcBef>
                <a:spcPts val="500"/>
              </a:spcBef>
              <a:spcAft>
                <a:spcPts val="0"/>
              </a:spcAft>
              <a:buClr>
                <a:schemeClr val="dk1"/>
              </a:buClr>
              <a:buSzPts val="2000"/>
              <a:buNone/>
              <a:defRPr sz="2000">
                <a:solidFill>
                  <a:schemeClr val="dk1"/>
                </a:solidFill>
              </a:defRPr>
            </a:lvl3pPr>
            <a:lvl4pPr marL="1828800" lvl="3" indent="-228600" algn="l" rtl="0">
              <a:lnSpc>
                <a:spcPct val="90000"/>
              </a:lnSpc>
              <a:spcBef>
                <a:spcPts val="500"/>
              </a:spcBef>
              <a:spcAft>
                <a:spcPts val="0"/>
              </a:spcAft>
              <a:buClr>
                <a:schemeClr val="dk1"/>
              </a:buClr>
              <a:buSzPts val="2000"/>
              <a:buNone/>
              <a:defRPr sz="2000">
                <a:solidFill>
                  <a:schemeClr val="dk1"/>
                </a:solidFill>
              </a:defRPr>
            </a:lvl4pPr>
            <a:lvl5pPr marL="2286000" lvl="4" indent="-228600" algn="l" rtl="0">
              <a:lnSpc>
                <a:spcPct val="90000"/>
              </a:lnSpc>
              <a:spcBef>
                <a:spcPts val="500"/>
              </a:spcBef>
              <a:spcAft>
                <a:spcPts val="0"/>
              </a:spcAft>
              <a:buClr>
                <a:schemeClr val="dk1"/>
              </a:buClr>
              <a:buSzPts val="2000"/>
              <a:buNone/>
              <a:defRPr sz="2000">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7" name="Google Shape;207;p24"/>
          <p:cNvSpPr txBox="1">
            <a:spLocks noGrp="1"/>
          </p:cNvSpPr>
          <p:nvPr>
            <p:ph type="body" idx="2"/>
          </p:nvPr>
        </p:nvSpPr>
        <p:spPr>
          <a:xfrm>
            <a:off x="6940193" y="1158264"/>
            <a:ext cx="2700300" cy="1190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000"/>
              <a:buNone/>
              <a:defRPr sz="2000">
                <a:solidFill>
                  <a:schemeClr val="dk1"/>
                </a:solidFill>
              </a:defRPr>
            </a:lvl1pPr>
            <a:lvl2pPr marL="914400" lvl="1" indent="-228600" algn="l" rtl="0">
              <a:lnSpc>
                <a:spcPct val="90000"/>
              </a:lnSpc>
              <a:spcBef>
                <a:spcPts val="500"/>
              </a:spcBef>
              <a:spcAft>
                <a:spcPts val="0"/>
              </a:spcAft>
              <a:buClr>
                <a:schemeClr val="dk1"/>
              </a:buClr>
              <a:buSzPts val="2000"/>
              <a:buNone/>
              <a:defRPr sz="2000">
                <a:solidFill>
                  <a:schemeClr val="dk1"/>
                </a:solidFill>
              </a:defRPr>
            </a:lvl2pPr>
            <a:lvl3pPr marL="1371600" lvl="2" indent="-228600" algn="l" rtl="0">
              <a:lnSpc>
                <a:spcPct val="90000"/>
              </a:lnSpc>
              <a:spcBef>
                <a:spcPts val="500"/>
              </a:spcBef>
              <a:spcAft>
                <a:spcPts val="0"/>
              </a:spcAft>
              <a:buClr>
                <a:schemeClr val="dk1"/>
              </a:buClr>
              <a:buSzPts val="2000"/>
              <a:buNone/>
              <a:defRPr sz="2000">
                <a:solidFill>
                  <a:schemeClr val="dk1"/>
                </a:solidFill>
              </a:defRPr>
            </a:lvl3pPr>
            <a:lvl4pPr marL="1828800" lvl="3" indent="-228600" algn="l" rtl="0">
              <a:lnSpc>
                <a:spcPct val="90000"/>
              </a:lnSpc>
              <a:spcBef>
                <a:spcPts val="500"/>
              </a:spcBef>
              <a:spcAft>
                <a:spcPts val="0"/>
              </a:spcAft>
              <a:buClr>
                <a:schemeClr val="dk1"/>
              </a:buClr>
              <a:buSzPts val="2000"/>
              <a:buNone/>
              <a:defRPr sz="2000">
                <a:solidFill>
                  <a:schemeClr val="dk1"/>
                </a:solidFill>
              </a:defRPr>
            </a:lvl4pPr>
            <a:lvl5pPr marL="2286000" lvl="4" indent="-228600" algn="l" rtl="0">
              <a:lnSpc>
                <a:spcPct val="90000"/>
              </a:lnSpc>
              <a:spcBef>
                <a:spcPts val="500"/>
              </a:spcBef>
              <a:spcAft>
                <a:spcPts val="0"/>
              </a:spcAft>
              <a:buClr>
                <a:schemeClr val="dk1"/>
              </a:buClr>
              <a:buSzPts val="2000"/>
              <a:buNone/>
              <a:defRPr sz="2000">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637390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Blank with Footer">
  <p:cSld name="Blank with Footer">
    <p:bg>
      <p:bgPr>
        <a:solidFill>
          <a:schemeClr val="lt1"/>
        </a:solidFill>
        <a:effectLst/>
      </p:bgPr>
    </p:bg>
    <p:spTree>
      <p:nvGrpSpPr>
        <p:cNvPr id="1" name="Shape 31"/>
        <p:cNvGrpSpPr/>
        <p:nvPr/>
      </p:nvGrpSpPr>
      <p:grpSpPr>
        <a:xfrm>
          <a:off x="0" y="0"/>
          <a:ext cx="0" cy="0"/>
          <a:chOff x="0" y="0"/>
          <a:chExt cx="0" cy="0"/>
        </a:xfrm>
      </p:grpSpPr>
      <p:pic>
        <p:nvPicPr>
          <p:cNvPr id="32" name="Google Shape;32;p67"/>
          <p:cNvPicPr preferRelativeResize="0"/>
          <p:nvPr/>
        </p:nvPicPr>
        <p:blipFill rotWithShape="1">
          <a:blip r:embed="rId2" cstate="screen">
            <a:alphaModFix/>
            <a:extLst>
              <a:ext uri="{28A0092B-C50C-407E-A947-70E740481C1C}">
                <a14:useLocalDpi xmlns:a14="http://schemas.microsoft.com/office/drawing/2010/main"/>
              </a:ext>
            </a:extLst>
          </a:blip>
          <a:srcRect b="-1"/>
          <a:stretch/>
        </p:blipFill>
        <p:spPr>
          <a:xfrm>
            <a:off x="0" y="-76200"/>
            <a:ext cx="12268200" cy="7159979"/>
          </a:xfrm>
          <a:prstGeom prst="rect">
            <a:avLst/>
          </a:prstGeom>
          <a:noFill/>
          <a:ln>
            <a:noFill/>
          </a:ln>
        </p:spPr>
      </p:pic>
      <p:sp>
        <p:nvSpPr>
          <p:cNvPr id="33" name="Google Shape;33;p67"/>
          <p:cNvSpPr/>
          <p:nvPr/>
        </p:nvSpPr>
        <p:spPr>
          <a:xfrm>
            <a:off x="0" y="3810000"/>
            <a:ext cx="12268199" cy="14264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4" name="Google Shape;34;p67"/>
          <p:cNvCxnSpPr/>
          <p:nvPr/>
        </p:nvCxnSpPr>
        <p:spPr>
          <a:xfrm>
            <a:off x="0" y="5257800"/>
            <a:ext cx="12268199" cy="0"/>
          </a:xfrm>
          <a:prstGeom prst="straightConnector1">
            <a:avLst/>
          </a:prstGeom>
          <a:noFill/>
          <a:ln w="57150" cap="flat" cmpd="sng">
            <a:solidFill>
              <a:schemeClr val="l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C3D9BA3E-4418-3844-9D0A-36378D3BD8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37565443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FF8A-ABDB-D148-AAE4-55A85750A42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0388154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solidFill>
                  <a:schemeClr val="tx1"/>
                </a:solidFill>
              </a:defRPr>
            </a:lvl1pPr>
          </a:lstStyle>
          <a:p>
            <a:r>
              <a:rPr lang="en-US" dirty="0"/>
              <a:t>Click to edit Master title style</a:t>
            </a:r>
          </a:p>
        </p:txBody>
      </p:sp>
      <p:sp>
        <p:nvSpPr>
          <p:cNvPr id="7" name="Text Placeholder 2"/>
          <p:cNvSpPr>
            <a:spLocks noGrp="1"/>
          </p:cNvSpPr>
          <p:nvPr>
            <p:ph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Calibri Regular"/>
              </a:defRPr>
            </a:lvl1pPr>
            <a:lvl2pPr>
              <a:defRPr b="0" i="0">
                <a:latin typeface="Calibri Regular"/>
              </a:defRPr>
            </a:lvl2pPr>
            <a:lvl3pPr>
              <a:defRPr b="0" i="0">
                <a:latin typeface="Calibri Regular"/>
              </a:defRPr>
            </a:lvl3pPr>
            <a:lvl4pPr>
              <a:defRPr b="0" i="0">
                <a:latin typeface="Calibri Regular"/>
              </a:defRPr>
            </a:lvl4pPr>
            <a:lvl5pPr>
              <a:defRPr b="0" i="0">
                <a:latin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00370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Title Slide - Op 1 1">
  <p:cSld name="Title Slide - Op 1 1">
    <p:spTree>
      <p:nvGrpSpPr>
        <p:cNvPr id="1" name="Shape 22"/>
        <p:cNvGrpSpPr/>
        <p:nvPr/>
      </p:nvGrpSpPr>
      <p:grpSpPr>
        <a:xfrm>
          <a:off x="0" y="0"/>
          <a:ext cx="0" cy="0"/>
          <a:chOff x="0" y="0"/>
          <a:chExt cx="0" cy="0"/>
        </a:xfrm>
      </p:grpSpPr>
      <p:pic>
        <p:nvPicPr>
          <p:cNvPr id="23" name="Google Shape;23;p49"/>
          <p:cNvPicPr preferRelativeResize="0"/>
          <p:nvPr/>
        </p:nvPicPr>
        <p:blipFill rotWithShape="1">
          <a:blip r:embed="rId2">
            <a:alphaModFix amt="78000"/>
          </a:blip>
          <a:srcRect/>
          <a:stretch/>
        </p:blipFill>
        <p:spPr>
          <a:xfrm>
            <a:off x="-43529" y="0"/>
            <a:ext cx="12235528" cy="6858002"/>
          </a:xfrm>
          <a:prstGeom prst="rect">
            <a:avLst/>
          </a:prstGeom>
          <a:noFill/>
          <a:ln>
            <a:noFill/>
          </a:ln>
        </p:spPr>
      </p:pic>
      <p:sp>
        <p:nvSpPr>
          <p:cNvPr id="24" name="Google Shape;24;p49"/>
          <p:cNvSpPr/>
          <p:nvPr/>
        </p:nvSpPr>
        <p:spPr>
          <a:xfrm>
            <a:off x="1" y="4504554"/>
            <a:ext cx="12189001"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 name="Google Shape;25;p49"/>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26" name="Google Shape;26;p49"/>
          <p:cNvPicPr preferRelativeResize="0"/>
          <p:nvPr/>
        </p:nvPicPr>
        <p:blipFill rotWithShape="1">
          <a:blip r:embed="rId2">
            <a:alphaModFix amt="78000"/>
          </a:blip>
          <a:srcRect/>
          <a:stretch/>
        </p:blipFill>
        <p:spPr>
          <a:xfrm>
            <a:off x="-43529" y="0"/>
            <a:ext cx="12235528" cy="6858002"/>
          </a:xfrm>
          <a:prstGeom prst="rect">
            <a:avLst/>
          </a:prstGeom>
          <a:noFill/>
          <a:ln>
            <a:noFill/>
          </a:ln>
        </p:spPr>
      </p:pic>
      <p:sp>
        <p:nvSpPr>
          <p:cNvPr id="27" name="Google Shape;27;p49"/>
          <p:cNvSpPr/>
          <p:nvPr/>
        </p:nvSpPr>
        <p:spPr>
          <a:xfrm>
            <a:off x="1" y="4504554"/>
            <a:ext cx="12189001"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 name="Google Shape;29;p49"/>
          <p:cNvPicPr preferRelativeResize="0"/>
          <p:nvPr/>
        </p:nvPicPr>
        <p:blipFill rotWithShape="1">
          <a:blip r:embed="rId3" cstate="screen">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sp>
        <p:nvSpPr>
          <p:cNvPr id="31" name="Google Shape;31;p49"/>
          <p:cNvSpPr txBox="1">
            <a:spLocks noGrp="1"/>
          </p:cNvSpPr>
          <p:nvPr>
            <p:ph type="title"/>
          </p:nvPr>
        </p:nvSpPr>
        <p:spPr>
          <a:xfrm>
            <a:off x="2069100" y="4908050"/>
            <a:ext cx="10046100" cy="7560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400"/>
              <a:buNone/>
              <a:defRPr sz="4400">
                <a:solidFill>
                  <a:schemeClr val="dk1"/>
                </a:solidFill>
              </a:defRPr>
            </a:lvl1pPr>
            <a:lvl2pPr lvl="1" algn="ctr">
              <a:lnSpc>
                <a:spcPct val="100000"/>
              </a:lnSpc>
              <a:spcBef>
                <a:spcPts val="0"/>
              </a:spcBef>
              <a:spcAft>
                <a:spcPts val="0"/>
              </a:spcAft>
              <a:buSzPts val="4400"/>
              <a:buFont typeface="Calibri"/>
              <a:buNone/>
              <a:defRPr sz="4400">
                <a:latin typeface="Calibri"/>
                <a:ea typeface="Calibri"/>
                <a:cs typeface="Calibri"/>
                <a:sym typeface="Calibri"/>
              </a:defRPr>
            </a:lvl2pPr>
            <a:lvl3pPr lvl="2" algn="ctr">
              <a:lnSpc>
                <a:spcPct val="100000"/>
              </a:lnSpc>
              <a:spcBef>
                <a:spcPts val="0"/>
              </a:spcBef>
              <a:spcAft>
                <a:spcPts val="0"/>
              </a:spcAft>
              <a:buSzPts val="4400"/>
              <a:buFont typeface="Calibri"/>
              <a:buNone/>
              <a:defRPr sz="4400">
                <a:latin typeface="Calibri"/>
                <a:ea typeface="Calibri"/>
                <a:cs typeface="Calibri"/>
                <a:sym typeface="Calibri"/>
              </a:defRPr>
            </a:lvl3pPr>
            <a:lvl4pPr lvl="3" algn="ctr">
              <a:lnSpc>
                <a:spcPct val="100000"/>
              </a:lnSpc>
              <a:spcBef>
                <a:spcPts val="0"/>
              </a:spcBef>
              <a:spcAft>
                <a:spcPts val="0"/>
              </a:spcAft>
              <a:buSzPts val="4400"/>
              <a:buFont typeface="Calibri"/>
              <a:buNone/>
              <a:defRPr sz="4400">
                <a:latin typeface="Calibri"/>
                <a:ea typeface="Calibri"/>
                <a:cs typeface="Calibri"/>
                <a:sym typeface="Calibri"/>
              </a:defRPr>
            </a:lvl4pPr>
            <a:lvl5pPr lvl="4" algn="ctr">
              <a:lnSpc>
                <a:spcPct val="100000"/>
              </a:lnSpc>
              <a:spcBef>
                <a:spcPts val="0"/>
              </a:spcBef>
              <a:spcAft>
                <a:spcPts val="0"/>
              </a:spcAft>
              <a:buSzPts val="4400"/>
              <a:buFont typeface="Calibri"/>
              <a:buNone/>
              <a:defRPr sz="4400">
                <a:latin typeface="Calibri"/>
                <a:ea typeface="Calibri"/>
                <a:cs typeface="Calibri"/>
                <a:sym typeface="Calibri"/>
              </a:defRPr>
            </a:lvl5pPr>
            <a:lvl6pPr lvl="5" algn="ctr">
              <a:lnSpc>
                <a:spcPct val="100000"/>
              </a:lnSpc>
              <a:spcBef>
                <a:spcPts val="0"/>
              </a:spcBef>
              <a:spcAft>
                <a:spcPts val="0"/>
              </a:spcAft>
              <a:buSzPts val="4400"/>
              <a:buFont typeface="Calibri"/>
              <a:buNone/>
              <a:defRPr sz="4400">
                <a:latin typeface="Calibri"/>
                <a:ea typeface="Calibri"/>
                <a:cs typeface="Calibri"/>
                <a:sym typeface="Calibri"/>
              </a:defRPr>
            </a:lvl6pPr>
            <a:lvl7pPr lvl="6" algn="ctr">
              <a:lnSpc>
                <a:spcPct val="100000"/>
              </a:lnSpc>
              <a:spcBef>
                <a:spcPts val="0"/>
              </a:spcBef>
              <a:spcAft>
                <a:spcPts val="0"/>
              </a:spcAft>
              <a:buSzPts val="4400"/>
              <a:buFont typeface="Calibri"/>
              <a:buNone/>
              <a:defRPr sz="4400">
                <a:latin typeface="Calibri"/>
                <a:ea typeface="Calibri"/>
                <a:cs typeface="Calibri"/>
                <a:sym typeface="Calibri"/>
              </a:defRPr>
            </a:lvl7pPr>
            <a:lvl8pPr lvl="7" algn="ctr">
              <a:lnSpc>
                <a:spcPct val="100000"/>
              </a:lnSpc>
              <a:spcBef>
                <a:spcPts val="0"/>
              </a:spcBef>
              <a:spcAft>
                <a:spcPts val="0"/>
              </a:spcAft>
              <a:buSzPts val="4400"/>
              <a:buFont typeface="Calibri"/>
              <a:buNone/>
              <a:defRPr sz="4400">
                <a:latin typeface="Calibri"/>
                <a:ea typeface="Calibri"/>
                <a:cs typeface="Calibri"/>
                <a:sym typeface="Calibri"/>
              </a:defRPr>
            </a:lvl8pPr>
            <a:lvl9pPr lvl="8" algn="ctr">
              <a:lnSpc>
                <a:spcPct val="100000"/>
              </a:lnSpc>
              <a:spcBef>
                <a:spcPts val="0"/>
              </a:spcBef>
              <a:spcAft>
                <a:spcPts val="0"/>
              </a:spcAft>
              <a:buSzPts val="4400"/>
              <a:buFont typeface="Calibri"/>
              <a:buNone/>
              <a:defRPr sz="4400">
                <a:latin typeface="Calibri"/>
                <a:ea typeface="Calibri"/>
                <a:cs typeface="Calibri"/>
                <a:sym typeface="Calibri"/>
              </a:defRPr>
            </a:lvl9pPr>
          </a:lstStyle>
          <a:p>
            <a:endParaRPr/>
          </a:p>
        </p:txBody>
      </p:sp>
      <p:grpSp>
        <p:nvGrpSpPr>
          <p:cNvPr id="32" name="Google Shape;32;p49"/>
          <p:cNvGrpSpPr/>
          <p:nvPr/>
        </p:nvGrpSpPr>
        <p:grpSpPr>
          <a:xfrm>
            <a:off x="3505200" y="960975"/>
            <a:ext cx="8789300" cy="1461918"/>
            <a:chOff x="4896401" y="1205061"/>
            <a:chExt cx="8789300" cy="1461918"/>
          </a:xfrm>
        </p:grpSpPr>
        <p:sp>
          <p:nvSpPr>
            <p:cNvPr id="33" name="Google Shape;33;p49"/>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b="0" i="0" u="none" strike="noStrike" cap="none">
                  <a:solidFill>
                    <a:schemeClr val="dk1"/>
                  </a:solidFill>
                  <a:latin typeface="Calibri"/>
                  <a:ea typeface="Calibri"/>
                  <a:cs typeface="Calibri"/>
                  <a:sym typeface="Calibri"/>
                </a:rPr>
                <a:t>The</a:t>
              </a:r>
              <a:endParaRPr sz="1400" b="0" i="0" u="none" strike="noStrike" cap="none">
                <a:solidFill>
                  <a:schemeClr val="dk1"/>
                </a:solidFill>
                <a:latin typeface="Calibri"/>
                <a:ea typeface="Calibri"/>
                <a:cs typeface="Calibri"/>
                <a:sym typeface="Calibri"/>
              </a:endParaRPr>
            </a:p>
          </p:txBody>
        </p:sp>
        <p:sp>
          <p:nvSpPr>
            <p:cNvPr id="34" name="Google Shape;34;p49"/>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b="0" i="0" u="none" strike="noStrike" cap="none">
                <a:solidFill>
                  <a:schemeClr val="dk1"/>
                </a:solidFill>
                <a:latin typeface="Calibri"/>
                <a:ea typeface="Calibri"/>
                <a:cs typeface="Calibri"/>
                <a:sym typeface="Calibri"/>
              </a:endParaRPr>
            </a:p>
          </p:txBody>
        </p:sp>
        <p:sp>
          <p:nvSpPr>
            <p:cNvPr id="35" name="Google Shape;35;p49"/>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b="0" i="0" u="none" strike="noStrike" cap="none">
                  <a:solidFill>
                    <a:schemeClr val="dk1"/>
                  </a:solidFill>
                  <a:latin typeface="Calibri"/>
                  <a:ea typeface="Calibri"/>
                  <a:cs typeface="Calibri"/>
                  <a:sym typeface="Calibri"/>
                </a:rPr>
                <a:t>Agile measurement &amp; growth platform</a:t>
              </a:r>
              <a:endParaRPr sz="1400" b="0" i="0" u="none" strike="noStrike" cap="none">
                <a:solidFill>
                  <a:schemeClr val="dk1"/>
                </a:solidFill>
                <a:latin typeface="Calibri"/>
                <a:ea typeface="Calibri"/>
                <a:cs typeface="Calibri"/>
                <a:sym typeface="Calibri"/>
              </a:endParaRPr>
            </a:p>
          </p:txBody>
        </p:sp>
      </p:grpSp>
      <p:pic>
        <p:nvPicPr>
          <p:cNvPr id="16" name="Picture 15">
            <a:extLst>
              <a:ext uri="{FF2B5EF4-FFF2-40B4-BE49-F238E27FC236}">
                <a16:creationId xmlns:a16="http://schemas.microsoft.com/office/drawing/2014/main" id="{25043B13-87DA-B14B-AC0D-12B3443926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08851" y="2553866"/>
            <a:ext cx="5321300" cy="1498600"/>
          </a:xfrm>
          <a:prstGeom prst="rect">
            <a:avLst/>
          </a:prstGeom>
        </p:spPr>
      </p:pic>
    </p:spTree>
    <p:extLst>
      <p:ext uri="{BB962C8B-B14F-4D97-AF65-F5344CB8AC3E}">
        <p14:creationId xmlns:p14="http://schemas.microsoft.com/office/powerpoint/2010/main" val="18208224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6"/>
        <p:cNvGrpSpPr/>
        <p:nvPr/>
      </p:nvGrpSpPr>
      <p:grpSpPr>
        <a:xfrm>
          <a:off x="0" y="0"/>
          <a:ext cx="0" cy="0"/>
          <a:chOff x="0" y="0"/>
          <a:chExt cx="0" cy="0"/>
        </a:xfrm>
      </p:grpSpPr>
      <p:sp>
        <p:nvSpPr>
          <p:cNvPr id="37" name="Google Shape;37;p50"/>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0"/>
              <a:buFont typeface="Calibri"/>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0"/>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dk1"/>
              </a:buClr>
              <a:buSzPts val="2800"/>
              <a:buChar char="●"/>
              <a:defRPr b="0" i="0">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b="0" i="0">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426998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lt1"/>
        </a:solidFill>
        <a:effectLst/>
      </p:bgPr>
    </p:bg>
    <p:spTree>
      <p:nvGrpSpPr>
        <p:cNvPr id="1" name="Shape 39"/>
        <p:cNvGrpSpPr/>
        <p:nvPr/>
      </p:nvGrpSpPr>
      <p:grpSpPr>
        <a:xfrm>
          <a:off x="0" y="0"/>
          <a:ext cx="0" cy="0"/>
          <a:chOff x="0" y="0"/>
          <a:chExt cx="0" cy="0"/>
        </a:xfrm>
      </p:grpSpPr>
      <p:sp>
        <p:nvSpPr>
          <p:cNvPr id="40" name="Google Shape;40;p51"/>
          <p:cNvSpPr txBox="1">
            <a:spLocks noGrp="1"/>
          </p:cNvSpPr>
          <p:nvPr>
            <p:ph type="title"/>
          </p:nvPr>
        </p:nvSpPr>
        <p:spPr>
          <a:xfrm>
            <a:off x="838200" y="323086"/>
            <a:ext cx="10515600" cy="5808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1"/>
          <p:cNvSpPr txBox="1">
            <a:spLocks noGrp="1"/>
          </p:cNvSpPr>
          <p:nvPr>
            <p:ph type="body" idx="1"/>
          </p:nvPr>
        </p:nvSpPr>
        <p:spPr>
          <a:xfrm>
            <a:off x="2603673" y="1158264"/>
            <a:ext cx="2700300" cy="1190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000"/>
              <a:buNone/>
              <a:defRPr sz="2000">
                <a:solidFill>
                  <a:schemeClr val="dk1"/>
                </a:solidFill>
              </a:defRPr>
            </a:lvl1pPr>
            <a:lvl2pPr marL="914400" lvl="1" indent="-228600" algn="l">
              <a:lnSpc>
                <a:spcPct val="90000"/>
              </a:lnSpc>
              <a:spcBef>
                <a:spcPts val="500"/>
              </a:spcBef>
              <a:spcAft>
                <a:spcPts val="0"/>
              </a:spcAft>
              <a:buClr>
                <a:schemeClr val="dk1"/>
              </a:buClr>
              <a:buSzPts val="2000"/>
              <a:buNone/>
              <a:defRPr sz="2000">
                <a:solidFill>
                  <a:schemeClr val="dk1"/>
                </a:solidFill>
              </a:defRPr>
            </a:lvl2pPr>
            <a:lvl3pPr marL="1371600" lvl="2" indent="-228600" algn="l">
              <a:lnSpc>
                <a:spcPct val="90000"/>
              </a:lnSpc>
              <a:spcBef>
                <a:spcPts val="500"/>
              </a:spcBef>
              <a:spcAft>
                <a:spcPts val="0"/>
              </a:spcAft>
              <a:buClr>
                <a:schemeClr val="dk1"/>
              </a:buClr>
              <a:buSzPts val="2000"/>
              <a:buNone/>
              <a:defRPr sz="2000">
                <a:solidFill>
                  <a:schemeClr val="dk1"/>
                </a:solidFill>
              </a:defRPr>
            </a:lvl3pPr>
            <a:lvl4pPr marL="1828800" lvl="3" indent="-228600" algn="l">
              <a:lnSpc>
                <a:spcPct val="90000"/>
              </a:lnSpc>
              <a:spcBef>
                <a:spcPts val="500"/>
              </a:spcBef>
              <a:spcAft>
                <a:spcPts val="0"/>
              </a:spcAft>
              <a:buClr>
                <a:schemeClr val="dk1"/>
              </a:buClr>
              <a:buSzPts val="2000"/>
              <a:buNone/>
              <a:defRPr sz="2000">
                <a:solidFill>
                  <a:schemeClr val="dk1"/>
                </a:solidFill>
              </a:defRPr>
            </a:lvl4pPr>
            <a:lvl5pPr marL="2286000" lvl="4" indent="-228600" algn="l">
              <a:lnSpc>
                <a:spcPct val="90000"/>
              </a:lnSpc>
              <a:spcBef>
                <a:spcPts val="500"/>
              </a:spcBef>
              <a:spcAft>
                <a:spcPts val="0"/>
              </a:spcAft>
              <a:buClr>
                <a:schemeClr val="dk1"/>
              </a:buClr>
              <a:buSzPts val="2000"/>
              <a:buNone/>
              <a:defRPr sz="20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1"/>
          <p:cNvSpPr txBox="1">
            <a:spLocks noGrp="1"/>
          </p:cNvSpPr>
          <p:nvPr>
            <p:ph type="body" idx="2"/>
          </p:nvPr>
        </p:nvSpPr>
        <p:spPr>
          <a:xfrm>
            <a:off x="6940193" y="1158264"/>
            <a:ext cx="2700300" cy="1190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000"/>
              <a:buNone/>
              <a:defRPr sz="2000">
                <a:solidFill>
                  <a:schemeClr val="dk1"/>
                </a:solidFill>
              </a:defRPr>
            </a:lvl1pPr>
            <a:lvl2pPr marL="914400" lvl="1" indent="-228600" algn="l">
              <a:lnSpc>
                <a:spcPct val="90000"/>
              </a:lnSpc>
              <a:spcBef>
                <a:spcPts val="500"/>
              </a:spcBef>
              <a:spcAft>
                <a:spcPts val="0"/>
              </a:spcAft>
              <a:buClr>
                <a:schemeClr val="dk1"/>
              </a:buClr>
              <a:buSzPts val="2000"/>
              <a:buNone/>
              <a:defRPr sz="2000">
                <a:solidFill>
                  <a:schemeClr val="dk1"/>
                </a:solidFill>
              </a:defRPr>
            </a:lvl2pPr>
            <a:lvl3pPr marL="1371600" lvl="2" indent="-228600" algn="l">
              <a:lnSpc>
                <a:spcPct val="90000"/>
              </a:lnSpc>
              <a:spcBef>
                <a:spcPts val="500"/>
              </a:spcBef>
              <a:spcAft>
                <a:spcPts val="0"/>
              </a:spcAft>
              <a:buClr>
                <a:schemeClr val="dk1"/>
              </a:buClr>
              <a:buSzPts val="2000"/>
              <a:buNone/>
              <a:defRPr sz="2000">
                <a:solidFill>
                  <a:schemeClr val="dk1"/>
                </a:solidFill>
              </a:defRPr>
            </a:lvl3pPr>
            <a:lvl4pPr marL="1828800" lvl="3" indent="-228600" algn="l">
              <a:lnSpc>
                <a:spcPct val="90000"/>
              </a:lnSpc>
              <a:spcBef>
                <a:spcPts val="500"/>
              </a:spcBef>
              <a:spcAft>
                <a:spcPts val="0"/>
              </a:spcAft>
              <a:buClr>
                <a:schemeClr val="dk1"/>
              </a:buClr>
              <a:buSzPts val="2000"/>
              <a:buNone/>
              <a:defRPr sz="2000">
                <a:solidFill>
                  <a:schemeClr val="dk1"/>
                </a:solidFill>
              </a:defRPr>
            </a:lvl4pPr>
            <a:lvl5pPr marL="2286000" lvl="4" indent="-228600" algn="l">
              <a:lnSpc>
                <a:spcPct val="90000"/>
              </a:lnSpc>
              <a:spcBef>
                <a:spcPts val="500"/>
              </a:spcBef>
              <a:spcAft>
                <a:spcPts val="0"/>
              </a:spcAft>
              <a:buClr>
                <a:schemeClr val="dk1"/>
              </a:buClr>
              <a:buSzPts val="2000"/>
              <a:buNone/>
              <a:defRPr sz="20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8548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1.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1.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image" Target="../media/image1.pn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image" Target="../media/image8.pn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image" Target="../media/image1.png"/><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image" Target="../media/image8.png"/><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theme" Target="../theme/theme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472191" y="250249"/>
            <a:ext cx="11235128" cy="640080"/>
          </a:xfrm>
          <a:prstGeom prst="rect">
            <a:avLst/>
          </a:prstGeom>
        </p:spPr>
        <p:txBody>
          <a:bodyPr vert="horz" lIns="91440" tIns="45720" rIns="91440" bIns="45720" rtlCol="0" anchor="ctr">
            <a:normAutofit/>
          </a:bodyPr>
          <a:lstStyle/>
          <a:p>
            <a:r>
              <a:rPr lang="en-US" dirty="0"/>
              <a:t>Click to edit master title style</a:t>
            </a:r>
          </a:p>
        </p:txBody>
      </p:sp>
      <p:sp>
        <p:nvSpPr>
          <p:cNvPr id="15" name="Rectangle 14">
            <a:extLst>
              <a:ext uri="{FF2B5EF4-FFF2-40B4-BE49-F238E27FC236}">
                <a16:creationId xmlns:a16="http://schemas.microsoft.com/office/drawing/2014/main" id="{A51AEF0F-D4C7-2A49-8E98-497E548B9CCF}"/>
              </a:ext>
            </a:extLst>
          </p:cNvPr>
          <p:cNvSpPr/>
          <p:nvPr userDrawn="1"/>
        </p:nvSpPr>
        <p:spPr>
          <a:xfrm>
            <a:off x="381000" y="6400801"/>
            <a:ext cx="41148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cxnSp>
        <p:nvCxnSpPr>
          <p:cNvPr id="20" name="Straight Connector 19">
            <a:extLst>
              <a:ext uri="{FF2B5EF4-FFF2-40B4-BE49-F238E27FC236}">
                <a16:creationId xmlns:a16="http://schemas.microsoft.com/office/drawing/2014/main" id="{008B396F-B502-9B4D-99BC-8C3B48646A35}"/>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CD7A5E65-1AA6-A445-A71F-D1CAA7BC26B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952717681"/>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 id="2147484127" r:id="rId14"/>
    <p:sldLayoutId id="2147484128" r:id="rId15"/>
  </p:sldLayoutIdLst>
  <p:hf sldNum="0" hdr="0" ftr="0" dt="0"/>
  <p:txStyles>
    <p:titleStyle>
      <a:lvl1pPr algn="l" defTabSz="914377" rtl="0" eaLnBrk="1" latinLnBrk="0" hangingPunct="1">
        <a:lnSpc>
          <a:spcPct val="90000"/>
        </a:lnSpc>
        <a:spcBef>
          <a:spcPct val="0"/>
        </a:spcBef>
        <a:buNone/>
        <a:defRPr sz="36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Calibri Regular"/>
          <a:ea typeface="Calibri Regular"/>
          <a:cs typeface="Calibri Regular"/>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Calibri Regular"/>
          <a:ea typeface="Calibri Regular"/>
          <a:cs typeface="Calibri Regular"/>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Calibri Regular"/>
          <a:ea typeface="Calibri Regular"/>
          <a:cs typeface="Calibri Regular"/>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Calibri Regular"/>
          <a:ea typeface="Calibri Regular"/>
          <a:cs typeface="Calibri Regular"/>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190" y="1408175"/>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472190" y="6376053"/>
            <a:ext cx="4445000"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bg2">
                    <a:lumMod val="50000"/>
                  </a:schemeClr>
                </a:solidFill>
                <a:latin typeface="Myriad Pro" charset="0"/>
                <a:ea typeface="Myriad Pro" charset="0"/>
                <a:cs typeface="Myriad Pro" charset="0"/>
              </a:rPr>
              <a:t>Copyright</a:t>
            </a:r>
            <a:r>
              <a:rPr lang="de-DE" sz="1000" b="0" i="0" kern="1200" dirty="0">
                <a:solidFill>
                  <a:schemeClr val="bg2">
                    <a:lumMod val="50000"/>
                  </a:schemeClr>
                </a:solidFill>
                <a:latin typeface="Myriad Pro" charset="0"/>
                <a:ea typeface="Myriad Pro" charset="0"/>
                <a:cs typeface="Myriad Pro" charset="0"/>
              </a:rPr>
              <a:t>©</a:t>
            </a:r>
            <a:r>
              <a:rPr lang="en-US" sz="1000" b="0" i="0" kern="1200" dirty="0">
                <a:solidFill>
                  <a:schemeClr val="bg2">
                    <a:lumMod val="50000"/>
                  </a:schemeClr>
                </a:solidFill>
                <a:latin typeface="Myriad Pro" charset="0"/>
                <a:ea typeface="Myriad Pro" charset="0"/>
                <a:cs typeface="Myriad Pro" charset="0"/>
              </a:rPr>
              <a:t> 2019 Agile Transformation Inc. | Confidential &amp; Proprietary</a:t>
            </a:r>
          </a:p>
        </p:txBody>
      </p:sp>
      <p:sp>
        <p:nvSpPr>
          <p:cNvPr id="4" name="Title Placeholder 3"/>
          <p:cNvSpPr>
            <a:spLocks noGrp="1"/>
          </p:cNvSpPr>
          <p:nvPr>
            <p:ph type="title"/>
          </p:nvPr>
        </p:nvSpPr>
        <p:spPr>
          <a:xfrm>
            <a:off x="472190" y="250249"/>
            <a:ext cx="11235128" cy="640080"/>
          </a:xfrm>
          <a:prstGeom prst="rect">
            <a:avLst/>
          </a:prstGeom>
        </p:spPr>
        <p:txBody>
          <a:bodyPr vert="horz" lIns="91440" tIns="45720" rIns="91440" bIns="45720" rtlCol="0" anchor="ctr">
            <a:normAutofit/>
          </a:bodyPr>
          <a:lstStyle/>
          <a:p>
            <a:r>
              <a:rPr lang="en-US" dirty="0"/>
              <a:t>Click to edit Master title style</a:t>
            </a:r>
          </a:p>
        </p:txBody>
      </p:sp>
      <p:cxnSp>
        <p:nvCxnSpPr>
          <p:cNvPr id="6" name="Straight Connector 5"/>
          <p:cNvCxnSpPr/>
          <p:nvPr userDrawn="1"/>
        </p:nvCxnSpPr>
        <p:spPr>
          <a:xfrm>
            <a:off x="472190" y="915729"/>
            <a:ext cx="11719810" cy="0"/>
          </a:xfrm>
          <a:prstGeom prst="line">
            <a:avLst/>
          </a:prstGeom>
          <a:ln w="25400">
            <a:gradFill>
              <a:gsLst>
                <a:gs pos="0">
                  <a:schemeClr val="accent1">
                    <a:lumMod val="5000"/>
                    <a:lumOff val="95000"/>
                  </a:schemeClr>
                </a:gs>
                <a:gs pos="28500">
                  <a:srgbClr val="EC8999"/>
                </a:gs>
                <a:gs pos="57000">
                  <a:schemeClr val="accent1"/>
                </a:gs>
              </a:gsLst>
              <a:lin ang="0" scaled="0"/>
            </a:gra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9BD7E02E-67CB-2446-81FB-7C2C35DE191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2887870786"/>
      </p:ext>
    </p:extLst>
  </p:cSld>
  <p:clrMap bg1="lt1" tx1="dk1" bg2="lt2" tx2="dk2" accent1="accent1" accent2="accent2" accent3="accent3" accent4="accent4" accent5="accent5" accent6="accent6" hlink="hlink" folHlink="folHlink"/>
  <p:sldLayoutIdLst>
    <p:sldLayoutId id="2147484054" r:id="rId1"/>
    <p:sldLayoutId id="2147484058" r:id="rId2"/>
    <p:sldLayoutId id="2147484059" r:id="rId3"/>
    <p:sldLayoutId id="2147484090" r:id="rId4"/>
  </p:sldLayoutIdLst>
  <p:hf sldNum="0" hdr="0" ftr="0" dt="0"/>
  <p:txStyles>
    <p:titleStyle>
      <a:lvl1pPr algn="l" defTabSz="914400" rtl="0" eaLnBrk="1" latinLnBrk="0" hangingPunct="1">
        <a:lnSpc>
          <a:spcPct val="90000"/>
        </a:lnSpc>
        <a:spcBef>
          <a:spcPct val="0"/>
        </a:spcBef>
        <a:buNone/>
        <a:defRPr sz="4000" b="0" i="0" kern="1200" baseline="0">
          <a:solidFill>
            <a:schemeClr val="tx1"/>
          </a:solidFill>
          <a:latin typeface="Myriad Pro Light" charset="0"/>
          <a:ea typeface="Myriad Pro Light" charset="0"/>
          <a:cs typeface="Myriad Pro Light"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472191" y="250249"/>
            <a:ext cx="11235128" cy="640080"/>
          </a:xfrm>
          <a:prstGeom prst="rect">
            <a:avLst/>
          </a:prstGeom>
        </p:spPr>
        <p:txBody>
          <a:bodyPr vert="horz" lIns="91440" tIns="45720" rIns="91440" bIns="45720" rtlCol="0" anchor="ctr">
            <a:normAutofit/>
          </a:bodyPr>
          <a:lstStyle/>
          <a:p>
            <a:r>
              <a:rPr lang="en-US" dirty="0"/>
              <a:t>Click to edit master title style</a:t>
            </a:r>
          </a:p>
        </p:txBody>
      </p:sp>
      <p:sp>
        <p:nvSpPr>
          <p:cNvPr id="15" name="Rectangle 14">
            <a:extLst>
              <a:ext uri="{FF2B5EF4-FFF2-40B4-BE49-F238E27FC236}">
                <a16:creationId xmlns:a16="http://schemas.microsoft.com/office/drawing/2014/main" id="{A51AEF0F-D4C7-2A49-8E98-497E548B9CCF}"/>
              </a:ext>
            </a:extLst>
          </p:cNvPr>
          <p:cNvSpPr/>
          <p:nvPr userDrawn="1"/>
        </p:nvSpPr>
        <p:spPr>
          <a:xfrm>
            <a:off x="381000" y="6400801"/>
            <a:ext cx="41148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AgilityHealth®  | Confidential &amp; Proprietary</a:t>
            </a:r>
          </a:p>
        </p:txBody>
      </p:sp>
      <p:cxnSp>
        <p:nvCxnSpPr>
          <p:cNvPr id="20" name="Straight Connector 19">
            <a:extLst>
              <a:ext uri="{FF2B5EF4-FFF2-40B4-BE49-F238E27FC236}">
                <a16:creationId xmlns:a16="http://schemas.microsoft.com/office/drawing/2014/main" id="{008B396F-B502-9B4D-99BC-8C3B48646A35}"/>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6844742E-5835-354D-AC67-8007B7D3B1D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1280829415"/>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3" r:id="rId14"/>
    <p:sldLayoutId id="2147484144" r:id="rId15"/>
    <p:sldLayoutId id="2147484145" r:id="rId16"/>
    <p:sldLayoutId id="2147484146" r:id="rId17"/>
    <p:sldLayoutId id="2147484147" r:id="rId18"/>
    <p:sldLayoutId id="2147484148" r:id="rId19"/>
    <p:sldLayoutId id="2147484149" r:id="rId20"/>
    <p:sldLayoutId id="2147484150" r:id="rId21"/>
  </p:sldLayoutIdLst>
  <p:hf sldNum="0" hdr="0" ftr="0" dt="0"/>
  <p:txStyles>
    <p:titleStyle>
      <a:lvl1pPr algn="l" defTabSz="914377" rtl="0" eaLnBrk="1" latinLnBrk="0" hangingPunct="1">
        <a:lnSpc>
          <a:spcPct val="90000"/>
        </a:lnSpc>
        <a:spcBef>
          <a:spcPct val="0"/>
        </a:spcBef>
        <a:buNone/>
        <a:defRPr sz="36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Calibri Regular"/>
          <a:ea typeface="Calibri Regular"/>
          <a:cs typeface="Calibri Regular"/>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Calibri Regular"/>
          <a:ea typeface="Calibri Regular"/>
          <a:cs typeface="Calibri Regular"/>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Calibri Regular"/>
          <a:ea typeface="Calibri Regular"/>
          <a:cs typeface="Calibri Regular"/>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Calibri Regular"/>
          <a:ea typeface="Calibri Regular"/>
          <a:cs typeface="Calibri Regular"/>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Clr>
                <a:schemeClr val="dk1"/>
              </a:buClr>
              <a:buSzPts val="1400"/>
              <a:buNone/>
              <a:defRPr sz="1800">
                <a:solidFill>
                  <a:schemeClr val="dk1"/>
                </a:solidFill>
              </a:defRPr>
            </a:lvl2pPr>
            <a:lvl3pPr lvl="2">
              <a:spcBef>
                <a:spcPts val="0"/>
              </a:spcBef>
              <a:spcAft>
                <a:spcPts val="0"/>
              </a:spcAft>
              <a:buClr>
                <a:schemeClr val="dk1"/>
              </a:buClr>
              <a:buSzPts val="1400"/>
              <a:buNone/>
              <a:defRPr sz="1800">
                <a:solidFill>
                  <a:schemeClr val="dk1"/>
                </a:solidFill>
              </a:defRPr>
            </a:lvl3pPr>
            <a:lvl4pPr lvl="3">
              <a:spcBef>
                <a:spcPts val="0"/>
              </a:spcBef>
              <a:spcAft>
                <a:spcPts val="0"/>
              </a:spcAft>
              <a:buClr>
                <a:schemeClr val="dk1"/>
              </a:buClr>
              <a:buSzPts val="1400"/>
              <a:buNone/>
              <a:defRPr sz="1800">
                <a:solidFill>
                  <a:schemeClr val="dk1"/>
                </a:solidFill>
              </a:defRPr>
            </a:lvl4pPr>
            <a:lvl5pPr lvl="4">
              <a:spcBef>
                <a:spcPts val="0"/>
              </a:spcBef>
              <a:spcAft>
                <a:spcPts val="0"/>
              </a:spcAft>
              <a:buClr>
                <a:schemeClr val="dk1"/>
              </a:buClr>
              <a:buSzPts val="1400"/>
              <a:buNone/>
              <a:defRPr sz="1800">
                <a:solidFill>
                  <a:schemeClr val="dk1"/>
                </a:solidFill>
              </a:defRPr>
            </a:lvl5pPr>
            <a:lvl6pPr lvl="5">
              <a:spcBef>
                <a:spcPts val="0"/>
              </a:spcBef>
              <a:spcAft>
                <a:spcPts val="0"/>
              </a:spcAft>
              <a:buClr>
                <a:schemeClr val="dk1"/>
              </a:buClr>
              <a:buSzPts val="1400"/>
              <a:buNone/>
              <a:defRPr sz="1800">
                <a:solidFill>
                  <a:schemeClr val="dk1"/>
                </a:solidFill>
              </a:defRPr>
            </a:lvl6pPr>
            <a:lvl7pPr lvl="6">
              <a:spcBef>
                <a:spcPts val="0"/>
              </a:spcBef>
              <a:spcAft>
                <a:spcPts val="0"/>
              </a:spcAft>
              <a:buClr>
                <a:schemeClr val="dk1"/>
              </a:buClr>
              <a:buSzPts val="1400"/>
              <a:buNone/>
              <a:defRPr sz="1800">
                <a:solidFill>
                  <a:schemeClr val="dk1"/>
                </a:solidFill>
              </a:defRPr>
            </a:lvl7pPr>
            <a:lvl8pPr lvl="7">
              <a:spcBef>
                <a:spcPts val="0"/>
              </a:spcBef>
              <a:spcAft>
                <a:spcPts val="0"/>
              </a:spcAft>
              <a:buClr>
                <a:schemeClr val="dk1"/>
              </a:buClr>
              <a:buSzPts val="1400"/>
              <a:buNone/>
              <a:defRPr sz="1800">
                <a:solidFill>
                  <a:schemeClr val="dk1"/>
                </a:solidFill>
              </a:defRPr>
            </a:lvl8pPr>
            <a:lvl9pPr lvl="8">
              <a:spcBef>
                <a:spcPts val="0"/>
              </a:spcBef>
              <a:spcAft>
                <a:spcPts val="0"/>
              </a:spcAft>
              <a:buClr>
                <a:schemeClr val="dk1"/>
              </a:buClr>
              <a:buSzPts val="1400"/>
              <a:buNone/>
              <a:defRPr sz="1800">
                <a:solidFill>
                  <a:schemeClr val="dk1"/>
                </a:solidFill>
              </a:defRPr>
            </a:lvl9pPr>
          </a:lstStyle>
          <a:p>
            <a:endParaRPr/>
          </a:p>
        </p:txBody>
      </p:sp>
      <p:sp>
        <p:nvSpPr>
          <p:cNvPr id="18" name="Google Shape;18;p1"/>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21" name="Google Shape;21;p1"/>
          <p:cNvPicPr preferRelativeResize="0"/>
          <p:nvPr/>
        </p:nvPicPr>
        <p:blipFill>
          <a:blip r:embed="rId22">
            <a:alphaModFix/>
          </a:blip>
          <a:stretch>
            <a:fillRect/>
          </a:stretch>
        </p:blipFill>
        <p:spPr>
          <a:xfrm>
            <a:off x="447663" y="914400"/>
            <a:ext cx="11744325" cy="28575"/>
          </a:xfrm>
          <a:prstGeom prst="rect">
            <a:avLst/>
          </a:prstGeom>
          <a:noFill/>
          <a:ln>
            <a:noFill/>
          </a:ln>
        </p:spPr>
      </p:pic>
      <p:pic>
        <p:nvPicPr>
          <p:cNvPr id="8" name="Picture 7">
            <a:extLst>
              <a:ext uri="{FF2B5EF4-FFF2-40B4-BE49-F238E27FC236}">
                <a16:creationId xmlns:a16="http://schemas.microsoft.com/office/drawing/2014/main" id="{5C72EC08-5723-5B45-9072-823C18523F71}"/>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625409266"/>
      </p:ext>
    </p:extLst>
  </p:cSld>
  <p:clrMap bg1="lt1" tx1="dk1" bg2="dk2" tx2="lt2" accent1="accent1" accent2="accent2" accent3="accent3" accent4="accent4" accent5="accent5" accent6="accent6" hlink="hlink" folHlink="folHlink"/>
  <p:sldLayoutIdLst>
    <p:sldLayoutId id="2147484216"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 id="2147484232" r:id="rId16"/>
    <p:sldLayoutId id="2147484233" r:id="rId17"/>
    <p:sldLayoutId id="2147484234" r:id="rId18"/>
    <p:sldLayoutId id="2147484235" r:id="rId19"/>
    <p:sldLayoutId id="214748423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191" y="1408177"/>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3"/>
          <p:cNvSpPr>
            <a:spLocks noGrp="1"/>
          </p:cNvSpPr>
          <p:nvPr>
            <p:ph type="title"/>
          </p:nvPr>
        </p:nvSpPr>
        <p:spPr>
          <a:xfrm>
            <a:off x="472191" y="250249"/>
            <a:ext cx="11235128" cy="6400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5" name="Rectangle 14">
            <a:extLst>
              <a:ext uri="{FF2B5EF4-FFF2-40B4-BE49-F238E27FC236}">
                <a16:creationId xmlns:a16="http://schemas.microsoft.com/office/drawing/2014/main" id="{A51AEF0F-D4C7-2A49-8E98-497E548B9CCF}"/>
              </a:ext>
            </a:extLst>
          </p:cNvPr>
          <p:cNvSpPr/>
          <p:nvPr/>
        </p:nvSpPr>
        <p:spPr>
          <a:xfrm>
            <a:off x="381000" y="6400801"/>
            <a:ext cx="4114800" cy="254044"/>
          </a:xfrm>
          <a:prstGeom prst="rect">
            <a:avLst/>
          </a:prstGeom>
        </p:spPr>
        <p:txBody>
          <a:bodyPr wrap="square">
            <a:spAutoFit/>
          </a:bodyPr>
          <a:lstStyle/>
          <a:p>
            <a:r>
              <a:rPr lang="en-US" sz="1051" b="0" i="0" baseline="0" dirty="0">
                <a:solidFill>
                  <a:schemeClr val="bg2">
                    <a:lumMod val="50000"/>
                  </a:schemeClr>
                </a:solidFill>
                <a:latin typeface="Calibri Regular"/>
                <a:ea typeface="Myriad Pro" charset="0"/>
                <a:cs typeface="Myriad Pro" charset="0"/>
              </a:rPr>
              <a:t>Copyright</a:t>
            </a:r>
            <a:r>
              <a:rPr lang="de-DE" sz="1051" b="0" i="0" baseline="0" dirty="0">
                <a:solidFill>
                  <a:schemeClr val="bg2">
                    <a:lumMod val="50000"/>
                  </a:schemeClr>
                </a:solidFill>
                <a:latin typeface="Calibri Regular"/>
                <a:ea typeface="Myriad Pro" charset="0"/>
                <a:cs typeface="Myriad Pro" charset="0"/>
              </a:rPr>
              <a:t>©</a:t>
            </a:r>
            <a:r>
              <a:rPr lang="en-US" sz="1051" b="0" i="0" baseline="0" dirty="0">
                <a:solidFill>
                  <a:schemeClr val="bg2">
                    <a:lumMod val="50000"/>
                  </a:schemeClr>
                </a:solidFill>
                <a:latin typeface="Calibri Regular"/>
                <a:ea typeface="Myriad Pro" charset="0"/>
                <a:cs typeface="Myriad Pro" charset="0"/>
              </a:rPr>
              <a:t> </a:t>
            </a:r>
            <a:r>
              <a:rPr lang="en-US" sz="1051" b="0" i="0" baseline="0" dirty="0" err="1">
                <a:solidFill>
                  <a:schemeClr val="bg2">
                    <a:lumMod val="50000"/>
                  </a:schemeClr>
                </a:solidFill>
                <a:latin typeface="Calibri Regular"/>
                <a:ea typeface="Myriad Pro" charset="0"/>
                <a:cs typeface="Myriad Pro" charset="0"/>
              </a:rPr>
              <a:t>AgilityHealth</a:t>
            </a:r>
            <a:r>
              <a:rPr lang="en-US" sz="1051" b="0" i="0" baseline="0" dirty="0">
                <a:solidFill>
                  <a:schemeClr val="bg2">
                    <a:lumMod val="50000"/>
                  </a:schemeClr>
                </a:solidFill>
                <a:latin typeface="Calibri Regular"/>
                <a:ea typeface="Myriad Pro" charset="0"/>
                <a:cs typeface="Myriad Pro" charset="0"/>
              </a:rPr>
              <a:t>®  | Confidential &amp; Proprietary</a:t>
            </a:r>
          </a:p>
        </p:txBody>
      </p:sp>
      <p:cxnSp>
        <p:nvCxnSpPr>
          <p:cNvPr id="20" name="Straight Connector 19">
            <a:extLst>
              <a:ext uri="{FF2B5EF4-FFF2-40B4-BE49-F238E27FC236}">
                <a16:creationId xmlns:a16="http://schemas.microsoft.com/office/drawing/2014/main" id="{008B396F-B502-9B4D-99BC-8C3B48646A35}"/>
              </a:ext>
            </a:extLst>
          </p:cNvPr>
          <p:cNvCxnSpPr/>
          <p:nvPr/>
        </p:nvCxnSpPr>
        <p:spPr>
          <a:xfrm>
            <a:off x="472189" y="914400"/>
            <a:ext cx="11719811"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AE68CE65-1799-48A5-8AE4-DE71F2860F98}"/>
              </a:ext>
            </a:extLst>
          </p:cNvPr>
          <p:cNvSpPr/>
          <p:nvPr userDrawn="1"/>
        </p:nvSpPr>
        <p:spPr>
          <a:xfrm>
            <a:off x="381000" y="6400801"/>
            <a:ext cx="4114800" cy="25404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Copyright</a:t>
            </a:r>
            <a:r>
              <a:rPr kumimoji="0" lang="de-DE"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a:t>
            </a:r>
            <a:r>
              <a:rPr kumimoji="0" lang="en-US" sz="1051" b="0" i="0" u="none" strike="noStrike" kern="1200" cap="none" spc="0" normalizeH="0" baseline="0" noProof="0" dirty="0" err="1">
                <a:ln>
                  <a:noFill/>
                </a:ln>
                <a:solidFill>
                  <a:srgbClr val="F5F5F5">
                    <a:lumMod val="50000"/>
                  </a:srgbClr>
                </a:solidFill>
                <a:effectLst/>
                <a:uLnTx/>
                <a:uFillTx/>
                <a:latin typeface="Calibri Regular"/>
                <a:ea typeface="Myriad Pro" charset="0"/>
                <a:cs typeface="Myriad Pro" charset="0"/>
              </a:rPr>
              <a:t>AgilityHealth</a:t>
            </a:r>
            <a:r>
              <a:rPr kumimoji="0" lang="en-US" sz="1051" b="0" i="0" u="none" strike="noStrike" kern="1200" cap="none" spc="0" normalizeH="0" baseline="0" noProof="0" dirty="0">
                <a:ln>
                  <a:noFill/>
                </a:ln>
                <a:solidFill>
                  <a:srgbClr val="F5F5F5">
                    <a:lumMod val="50000"/>
                  </a:srgbClr>
                </a:solidFill>
                <a:effectLst/>
                <a:uLnTx/>
                <a:uFillTx/>
                <a:latin typeface="Calibri Regular"/>
                <a:ea typeface="Myriad Pro" charset="0"/>
                <a:cs typeface="Myriad Pro" charset="0"/>
              </a:rPr>
              <a:t>®  | Confidential &amp; Proprietary</a:t>
            </a:r>
          </a:p>
        </p:txBody>
      </p:sp>
      <p:cxnSp>
        <p:nvCxnSpPr>
          <p:cNvPr id="8" name="Straight Connector 7">
            <a:extLst>
              <a:ext uri="{FF2B5EF4-FFF2-40B4-BE49-F238E27FC236}">
                <a16:creationId xmlns:a16="http://schemas.microsoft.com/office/drawing/2014/main" id="{C6F0387B-666E-4120-95D7-194E3223C677}"/>
              </a:ext>
            </a:extLst>
          </p:cNvPr>
          <p:cNvCxnSpPr/>
          <p:nvPr userDrawn="1"/>
        </p:nvCxnSpPr>
        <p:spPr>
          <a:xfrm>
            <a:off x="472189" y="914400"/>
            <a:ext cx="11719811" cy="0"/>
          </a:xfrm>
          <a:prstGeom prst="line">
            <a:avLst/>
          </a:prstGeom>
          <a:ln w="25400">
            <a:gradFill>
              <a:gsLst>
                <a:gs pos="0">
                  <a:schemeClr val="accent1">
                    <a:lumMod val="5000"/>
                    <a:lumOff val="95000"/>
                  </a:schemeClr>
                </a:gs>
                <a:gs pos="28500">
                  <a:schemeClr val="accent3"/>
                </a:gs>
                <a:gs pos="57000">
                  <a:schemeClr val="accent3"/>
                </a:gs>
              </a:gsLst>
              <a:lin ang="0" scaled="0"/>
            </a:gra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6517980"/>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Lst>
  <p:hf sldNum="0" hdr="0" ftr="0" dt="0"/>
  <p:txStyles>
    <p:titleStyle>
      <a:lvl1pPr algn="l" defTabSz="914377" rtl="0" eaLnBrk="1" latinLnBrk="0" hangingPunct="1">
        <a:lnSpc>
          <a:spcPct val="90000"/>
        </a:lnSpc>
        <a:spcBef>
          <a:spcPct val="0"/>
        </a:spcBef>
        <a:buNone/>
        <a:defRPr sz="36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Calibri Regular"/>
          <a:ea typeface="Calibri Regular"/>
          <a:cs typeface="Calibri Regular"/>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Calibri Regular"/>
          <a:ea typeface="Calibri Regular"/>
          <a:cs typeface="Calibri Regular"/>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Calibri Regular"/>
          <a:ea typeface="Calibri Regular"/>
          <a:cs typeface="Calibri Regular"/>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Calibri Regular"/>
          <a:ea typeface="Calibri Regular"/>
          <a:cs typeface="Calibri Regular"/>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Calibri Regular"/>
          <a:ea typeface="Calibri Regular"/>
          <a:cs typeface="Calibri Regular"/>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Clr>
                <a:schemeClr val="dk1"/>
              </a:buClr>
              <a:buSzPts val="1400"/>
              <a:buNone/>
              <a:defRPr sz="1800">
                <a:solidFill>
                  <a:schemeClr val="dk1"/>
                </a:solidFill>
              </a:defRPr>
            </a:lvl2pPr>
            <a:lvl3pPr lvl="2">
              <a:spcBef>
                <a:spcPts val="0"/>
              </a:spcBef>
              <a:spcAft>
                <a:spcPts val="0"/>
              </a:spcAft>
              <a:buClr>
                <a:schemeClr val="dk1"/>
              </a:buClr>
              <a:buSzPts val="1400"/>
              <a:buNone/>
              <a:defRPr sz="1800">
                <a:solidFill>
                  <a:schemeClr val="dk1"/>
                </a:solidFill>
              </a:defRPr>
            </a:lvl3pPr>
            <a:lvl4pPr lvl="3">
              <a:spcBef>
                <a:spcPts val="0"/>
              </a:spcBef>
              <a:spcAft>
                <a:spcPts val="0"/>
              </a:spcAft>
              <a:buClr>
                <a:schemeClr val="dk1"/>
              </a:buClr>
              <a:buSzPts val="1400"/>
              <a:buNone/>
              <a:defRPr sz="1800">
                <a:solidFill>
                  <a:schemeClr val="dk1"/>
                </a:solidFill>
              </a:defRPr>
            </a:lvl4pPr>
            <a:lvl5pPr lvl="4">
              <a:spcBef>
                <a:spcPts val="0"/>
              </a:spcBef>
              <a:spcAft>
                <a:spcPts val="0"/>
              </a:spcAft>
              <a:buClr>
                <a:schemeClr val="dk1"/>
              </a:buClr>
              <a:buSzPts val="1400"/>
              <a:buNone/>
              <a:defRPr sz="1800">
                <a:solidFill>
                  <a:schemeClr val="dk1"/>
                </a:solidFill>
              </a:defRPr>
            </a:lvl5pPr>
            <a:lvl6pPr lvl="5">
              <a:spcBef>
                <a:spcPts val="0"/>
              </a:spcBef>
              <a:spcAft>
                <a:spcPts val="0"/>
              </a:spcAft>
              <a:buClr>
                <a:schemeClr val="dk1"/>
              </a:buClr>
              <a:buSzPts val="1400"/>
              <a:buNone/>
              <a:defRPr sz="1800">
                <a:solidFill>
                  <a:schemeClr val="dk1"/>
                </a:solidFill>
              </a:defRPr>
            </a:lvl6pPr>
            <a:lvl7pPr lvl="6">
              <a:spcBef>
                <a:spcPts val="0"/>
              </a:spcBef>
              <a:spcAft>
                <a:spcPts val="0"/>
              </a:spcAft>
              <a:buClr>
                <a:schemeClr val="dk1"/>
              </a:buClr>
              <a:buSzPts val="1400"/>
              <a:buNone/>
              <a:defRPr sz="1800">
                <a:solidFill>
                  <a:schemeClr val="dk1"/>
                </a:solidFill>
              </a:defRPr>
            </a:lvl7pPr>
            <a:lvl8pPr lvl="7">
              <a:spcBef>
                <a:spcPts val="0"/>
              </a:spcBef>
              <a:spcAft>
                <a:spcPts val="0"/>
              </a:spcAft>
              <a:buClr>
                <a:schemeClr val="dk1"/>
              </a:buClr>
              <a:buSzPts val="1400"/>
              <a:buNone/>
              <a:defRPr sz="1800">
                <a:solidFill>
                  <a:schemeClr val="dk1"/>
                </a:solidFill>
              </a:defRPr>
            </a:lvl8pPr>
            <a:lvl9pPr lvl="8">
              <a:spcBef>
                <a:spcPts val="0"/>
              </a:spcBef>
              <a:spcAft>
                <a:spcPts val="0"/>
              </a:spcAft>
              <a:buClr>
                <a:schemeClr val="dk1"/>
              </a:buClr>
              <a:buSzPts val="1400"/>
              <a:buNone/>
              <a:defRPr sz="1800">
                <a:solidFill>
                  <a:schemeClr val="dk1"/>
                </a:solidFill>
              </a:defRPr>
            </a:lvl9pPr>
          </a:lstStyle>
          <a:p>
            <a:endParaRPr/>
          </a:p>
        </p:txBody>
      </p:sp>
      <p:sp>
        <p:nvSpPr>
          <p:cNvPr id="18" name="Google Shape;18;p1"/>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21" name="Google Shape;21;p1"/>
          <p:cNvPicPr preferRelativeResize="0"/>
          <p:nvPr/>
        </p:nvPicPr>
        <p:blipFill>
          <a:blip r:embed="rId23">
            <a:alphaModFix/>
          </a:blip>
          <a:stretch>
            <a:fillRect/>
          </a:stretch>
        </p:blipFill>
        <p:spPr>
          <a:xfrm>
            <a:off x="447663" y="914400"/>
            <a:ext cx="11744325" cy="28575"/>
          </a:xfrm>
          <a:prstGeom prst="rect">
            <a:avLst/>
          </a:prstGeom>
          <a:noFill/>
          <a:ln>
            <a:noFill/>
          </a:ln>
        </p:spPr>
      </p:pic>
      <p:pic>
        <p:nvPicPr>
          <p:cNvPr id="8" name="Picture 7">
            <a:extLst>
              <a:ext uri="{FF2B5EF4-FFF2-40B4-BE49-F238E27FC236}">
                <a16:creationId xmlns:a16="http://schemas.microsoft.com/office/drawing/2014/main" id="{8C33FAF4-6A2C-984A-833D-FF2ACCED97F3}"/>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1931458624"/>
      </p:ext>
    </p:extLst>
  </p:cSld>
  <p:clrMap bg1="lt1" tx1="dk1" bg2="dk2" tx2="lt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 id="2147484182" r:id="rId15"/>
    <p:sldLayoutId id="2147484183" r:id="rId16"/>
    <p:sldLayoutId id="2147484184" r:id="rId17"/>
    <p:sldLayoutId id="2147484185" r:id="rId18"/>
    <p:sldLayoutId id="2147484187" r:id="rId19"/>
    <p:sldLayoutId id="2147484188" r:id="rId20"/>
    <p:sldLayoutId id="214748419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48"/>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48"/>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 name="Google Shape;18;p48"/>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1"/>
              <a:buFont typeface="Arial"/>
              <a:buNone/>
            </a:pPr>
            <a:r>
              <a:rPr lang="en-US" sz="1051" b="0" i="0" u="none" strike="noStrike" cap="none">
                <a:solidFill>
                  <a:srgbClr val="7A7A7A"/>
                </a:solidFill>
                <a:latin typeface="Calibri"/>
                <a:ea typeface="Calibri"/>
                <a:cs typeface="Calibri"/>
                <a:sym typeface="Calibri"/>
              </a:rPr>
              <a:t>Copyright© AgilityHealth®  | Confidential &amp; Proprietary</a:t>
            </a:r>
            <a:endParaRPr sz="1400" b="0" i="0" u="none" strike="noStrike" cap="none">
              <a:solidFill>
                <a:srgbClr val="000000"/>
              </a:solidFill>
              <a:latin typeface="Arial"/>
              <a:ea typeface="Arial"/>
              <a:cs typeface="Arial"/>
              <a:sym typeface="Arial"/>
            </a:endParaRPr>
          </a:p>
        </p:txBody>
      </p:sp>
      <p:pic>
        <p:nvPicPr>
          <p:cNvPr id="21" name="Google Shape;21;p48"/>
          <p:cNvPicPr preferRelativeResize="0"/>
          <p:nvPr/>
        </p:nvPicPr>
        <p:blipFill rotWithShape="1">
          <a:blip r:embed="rId25">
            <a:alphaModFix/>
          </a:blip>
          <a:srcRect/>
          <a:stretch/>
        </p:blipFill>
        <p:spPr>
          <a:xfrm>
            <a:off x="447663" y="914400"/>
            <a:ext cx="11744325" cy="28575"/>
          </a:xfrm>
          <a:prstGeom prst="rect">
            <a:avLst/>
          </a:prstGeom>
          <a:noFill/>
          <a:ln>
            <a:noFill/>
          </a:ln>
        </p:spPr>
      </p:pic>
      <p:pic>
        <p:nvPicPr>
          <p:cNvPr id="8" name="Picture 7">
            <a:extLst>
              <a:ext uri="{FF2B5EF4-FFF2-40B4-BE49-F238E27FC236}">
                <a16:creationId xmlns:a16="http://schemas.microsoft.com/office/drawing/2014/main" id="{2E8F86D1-9AC2-5446-9C7B-593247A63DA7}"/>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9982200" y="6284424"/>
            <a:ext cx="1977044" cy="556781"/>
          </a:xfrm>
          <a:prstGeom prst="rect">
            <a:avLst/>
          </a:prstGeom>
        </p:spPr>
      </p:pic>
    </p:spTree>
    <p:extLst>
      <p:ext uri="{BB962C8B-B14F-4D97-AF65-F5344CB8AC3E}">
        <p14:creationId xmlns:p14="http://schemas.microsoft.com/office/powerpoint/2010/main" val="524679320"/>
      </p:ext>
    </p:extLst>
  </p:cSld>
  <p:clrMap bg1="lt1" tx1="dk1" bg2="dk2" tx2="lt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 id="2147484209" r:id="rId18"/>
    <p:sldLayoutId id="2147484210" r:id="rId19"/>
    <p:sldLayoutId id="2147484211" r:id="rId20"/>
    <p:sldLayoutId id="2147484212" r:id="rId21"/>
    <p:sldLayoutId id="2147484213" r:id="rId22"/>
    <p:sldLayoutId id="214748421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hyperlink" Target="https://app.agilityhealthradar.com/surveys/192/preview" TargetMode="External"/><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hyperlink" Target="https://support.agilityhealthradar.com/hc/en-us/articles/360019047434-TeamHealth-Quantitative-Question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emf"/><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8.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diagramLayout" Target="../diagrams/layout1.xml"/><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diagramData" Target="../diagrams/data1.xml"/><Relationship Id="rId16" Type="http://schemas.openxmlformats.org/officeDocument/2006/relationships/image" Target="../media/image89.png"/><Relationship Id="rId1" Type="http://schemas.openxmlformats.org/officeDocument/2006/relationships/slideLayout" Target="../slideLayouts/slideLayout26.xml"/><Relationship Id="rId6" Type="http://schemas.microsoft.com/office/2007/relationships/diagramDrawing" Target="../diagrams/drawing1.xml"/><Relationship Id="rId11" Type="http://schemas.openxmlformats.org/officeDocument/2006/relationships/image" Target="../media/image84.png"/><Relationship Id="rId5" Type="http://schemas.openxmlformats.org/officeDocument/2006/relationships/diagramColors" Target="../diagrams/colors1.xml"/><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diagramQuickStyle" Target="../diagrams/quickStyle1.xml"/><Relationship Id="rId9" Type="http://schemas.openxmlformats.org/officeDocument/2006/relationships/image" Target="../media/image82.png"/><Relationship Id="rId1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FF5CBE-A06B-486A-ADAC-E87AA88A370D}"/>
              </a:ext>
            </a:extLst>
          </p:cNvPr>
          <p:cNvSpPr>
            <a:spLocks noGrp="1"/>
          </p:cNvSpPr>
          <p:nvPr>
            <p:ph type="body" sz="quarter" idx="4294967295"/>
          </p:nvPr>
        </p:nvSpPr>
        <p:spPr>
          <a:xfrm>
            <a:off x="3733800" y="4800600"/>
            <a:ext cx="7997825" cy="1676400"/>
          </a:xfrm>
        </p:spPr>
        <p:txBody>
          <a:bodyPr anchor="ctr"/>
          <a:lstStyle/>
          <a:p>
            <a:pPr marL="50800" indent="0">
              <a:buNone/>
            </a:pPr>
            <a:r>
              <a:rPr lang="en-US" sz="5400" dirty="0"/>
              <a:t>TeamHealth® Overview</a:t>
            </a:r>
          </a:p>
        </p:txBody>
      </p:sp>
    </p:spTree>
    <p:extLst>
      <p:ext uri="{BB962C8B-B14F-4D97-AF65-F5344CB8AC3E}">
        <p14:creationId xmlns:p14="http://schemas.microsoft.com/office/powerpoint/2010/main" val="905030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E8B86-1C05-4647-A09A-3072F9C9555B}"/>
              </a:ext>
            </a:extLst>
          </p:cNvPr>
          <p:cNvSpPr>
            <a:spLocks noGrp="1"/>
          </p:cNvSpPr>
          <p:nvPr>
            <p:ph type="title"/>
          </p:nvPr>
        </p:nvSpPr>
        <p:spPr/>
        <p:txBody>
          <a:bodyPr>
            <a:normAutofit/>
          </a:bodyPr>
          <a:lstStyle/>
          <a:p>
            <a:r>
              <a:rPr lang="en-US" dirty="0"/>
              <a:t>Six Key Capabilities of the AgilityHealth® Platform</a:t>
            </a:r>
          </a:p>
        </p:txBody>
      </p:sp>
      <p:pic>
        <p:nvPicPr>
          <p:cNvPr id="5" name="Picture 4">
            <a:extLst>
              <a:ext uri="{FF2B5EF4-FFF2-40B4-BE49-F238E27FC236}">
                <a16:creationId xmlns:a16="http://schemas.microsoft.com/office/drawing/2014/main" id="{C1E4F050-A637-AB4D-A827-5B8BD02537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128" y="1087724"/>
            <a:ext cx="10769600" cy="4989305"/>
          </a:xfrm>
          <a:prstGeom prst="rect">
            <a:avLst/>
          </a:prstGeom>
        </p:spPr>
      </p:pic>
    </p:spTree>
    <p:extLst>
      <p:ext uri="{BB962C8B-B14F-4D97-AF65-F5344CB8AC3E}">
        <p14:creationId xmlns:p14="http://schemas.microsoft.com/office/powerpoint/2010/main" val="2278501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1876B5E1-85A9-1841-A907-E38D29BAAFBF}"/>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5749565" y="1266154"/>
            <a:ext cx="846427" cy="651097"/>
          </a:xfrm>
          <a:prstGeom prst="rect">
            <a:avLst/>
          </a:prstGeom>
        </p:spPr>
      </p:pic>
      <p:pic>
        <p:nvPicPr>
          <p:cNvPr id="40" name="Picture 39">
            <a:extLst>
              <a:ext uri="{FF2B5EF4-FFF2-40B4-BE49-F238E27FC236}">
                <a16:creationId xmlns:a16="http://schemas.microsoft.com/office/drawing/2014/main" id="{48B785C3-E6D8-6047-9959-52991D4E5A62}"/>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9751730" y="1259629"/>
            <a:ext cx="728485" cy="672448"/>
          </a:xfrm>
          <a:prstGeom prst="rect">
            <a:avLst/>
          </a:prstGeom>
        </p:spPr>
      </p:pic>
      <p:pic>
        <p:nvPicPr>
          <p:cNvPr id="42" name="Picture 41">
            <a:extLst>
              <a:ext uri="{FF2B5EF4-FFF2-40B4-BE49-F238E27FC236}">
                <a16:creationId xmlns:a16="http://schemas.microsoft.com/office/drawing/2014/main" id="{AA47DAD4-3766-EC44-9375-13EE998DFF60}"/>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839071" y="1259629"/>
            <a:ext cx="958732" cy="639155"/>
          </a:xfrm>
          <a:prstGeom prst="rect">
            <a:avLst/>
          </a:prstGeom>
        </p:spPr>
      </p:pic>
      <p:sp>
        <p:nvSpPr>
          <p:cNvPr id="2" name="Title 1"/>
          <p:cNvSpPr>
            <a:spLocks noGrp="1"/>
          </p:cNvSpPr>
          <p:nvPr>
            <p:ph type="title"/>
          </p:nvPr>
        </p:nvSpPr>
        <p:spPr/>
        <p:txBody>
          <a:bodyPr>
            <a:normAutofit/>
          </a:bodyPr>
          <a:lstStyle/>
          <a:p>
            <a:r>
              <a:rPr lang="en-US" dirty="0"/>
              <a:t>The 6 Questions AgilityHealth® Answers</a:t>
            </a:r>
          </a:p>
        </p:txBody>
      </p:sp>
      <p:grpSp>
        <p:nvGrpSpPr>
          <p:cNvPr id="4" name="Group 3"/>
          <p:cNvGrpSpPr/>
          <p:nvPr/>
        </p:nvGrpSpPr>
        <p:grpSpPr>
          <a:xfrm>
            <a:off x="785732" y="1822011"/>
            <a:ext cx="3235625" cy="1378389"/>
            <a:chOff x="1397956" y="1727319"/>
            <a:chExt cx="3235625" cy="1378389"/>
          </a:xfrm>
        </p:grpSpPr>
        <p:sp>
          <p:nvSpPr>
            <p:cNvPr id="3" name="Rectangle 2"/>
            <p:cNvSpPr/>
            <p:nvPr/>
          </p:nvSpPr>
          <p:spPr>
            <a:xfrm>
              <a:off x="1987542" y="1905379"/>
              <a:ext cx="264603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AEEF"/>
                  </a:solidFill>
                  <a:effectLst/>
                  <a:uLnTx/>
                  <a:uFillTx/>
                  <a:latin typeface="Myriad Pro" panose="020B0503030403020204" pitchFamily="34" charset="0"/>
                  <a:ea typeface="Myriad Pro" charset="0"/>
                  <a:cs typeface="Myriad Pro" charset="0"/>
                </a:rPr>
                <a:t>Who are my </a:t>
              </a:r>
              <a:br>
                <a:rPr kumimoji="0" lang="en-US" sz="2400" b="0" i="0" u="none" strike="noStrike" kern="1200" cap="none" spc="0" normalizeH="0" baseline="0" noProof="0" dirty="0">
                  <a:ln>
                    <a:noFill/>
                  </a:ln>
                  <a:solidFill>
                    <a:srgbClr val="00AEEF"/>
                  </a:solidFill>
                  <a:effectLst/>
                  <a:uLnTx/>
                  <a:uFillTx/>
                  <a:latin typeface="Myriad Pro" panose="020B0503030403020204" pitchFamily="34" charset="0"/>
                  <a:ea typeface="Myriad Pro" charset="0"/>
                  <a:cs typeface="Myriad Pro" charset="0"/>
                </a:rPr>
              </a:br>
              <a:r>
                <a:rPr kumimoji="0" lang="en-US" sz="2400" b="0" i="0" u="none" strike="noStrike" kern="1200" cap="none" spc="0" normalizeH="0" baseline="0" noProof="0" dirty="0">
                  <a:ln>
                    <a:noFill/>
                  </a:ln>
                  <a:solidFill>
                    <a:srgbClr val="00AEEF"/>
                  </a:solidFill>
                  <a:effectLst/>
                  <a:uLnTx/>
                  <a:uFillTx/>
                  <a:latin typeface="Myriad Pro" panose="020B0503030403020204" pitchFamily="34" charset="0"/>
                  <a:ea typeface="Myriad Pro" charset="0"/>
                  <a:cs typeface="Myriad Pro" charset="0"/>
                </a:rPr>
                <a:t>teams and how are they organized?</a:t>
              </a:r>
              <a:endParaRPr kumimoji="0" lang="en-US" sz="2400" b="0" i="0" u="none" strike="noStrike" kern="1200" cap="none" spc="0" normalizeH="0" baseline="0" noProof="0" dirty="0">
                <a:ln>
                  <a:noFill/>
                </a:ln>
                <a:solidFill>
                  <a:srgbClr val="00AEEF"/>
                </a:solidFill>
                <a:effectLst/>
                <a:uLnTx/>
                <a:uFillTx/>
                <a:latin typeface="Myriad Pro" panose="020B0503030403020204" pitchFamily="34" charset="0"/>
                <a:ea typeface="+mn-ea"/>
                <a:cs typeface="+mn-cs"/>
              </a:endParaRPr>
            </a:p>
          </p:txBody>
        </p:sp>
        <p:sp>
          <p:nvSpPr>
            <p:cNvPr id="5" name="Rectangle 4"/>
            <p:cNvSpPr/>
            <p:nvPr/>
          </p:nvSpPr>
          <p:spPr>
            <a:xfrm>
              <a:off x="1397956" y="1727319"/>
              <a:ext cx="72202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AEEF"/>
                  </a:solidFill>
                  <a:effectLst/>
                  <a:uLnTx/>
                  <a:uFillTx/>
                  <a:latin typeface="Myriad Pro" charset="0"/>
                  <a:ea typeface="Myriad Pro" charset="0"/>
                  <a:cs typeface="Myriad Pro" charset="0"/>
                </a:rPr>
                <a:t>1</a:t>
              </a:r>
              <a:endParaRPr kumimoji="0" lang="en-US" sz="6000" b="0" i="0" u="none" strike="noStrike" kern="1200" cap="none" spc="0" normalizeH="0" baseline="0" noProof="0" dirty="0">
                <a:ln>
                  <a:noFill/>
                </a:ln>
                <a:solidFill>
                  <a:srgbClr val="00AEEF"/>
                </a:solidFill>
                <a:effectLst/>
                <a:uLnTx/>
                <a:uFillTx/>
                <a:latin typeface="Calibri" panose="020F0502020204030204"/>
                <a:ea typeface="+mn-ea"/>
                <a:cs typeface="+mn-cs"/>
              </a:endParaRPr>
            </a:p>
          </p:txBody>
        </p:sp>
      </p:grpSp>
      <p:grpSp>
        <p:nvGrpSpPr>
          <p:cNvPr id="7" name="Group 6"/>
          <p:cNvGrpSpPr/>
          <p:nvPr/>
        </p:nvGrpSpPr>
        <p:grpSpPr>
          <a:xfrm>
            <a:off x="4482350" y="1822011"/>
            <a:ext cx="3220479" cy="1349651"/>
            <a:chOff x="1577627" y="1727319"/>
            <a:chExt cx="3220479" cy="1349651"/>
          </a:xfrm>
        </p:grpSpPr>
        <p:sp>
          <p:nvSpPr>
            <p:cNvPr id="8" name="Rectangle 7"/>
            <p:cNvSpPr/>
            <p:nvPr/>
          </p:nvSpPr>
          <p:spPr>
            <a:xfrm>
              <a:off x="2190277" y="1876641"/>
              <a:ext cx="260782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44CA0"/>
                  </a:solidFill>
                  <a:effectLst/>
                  <a:uLnTx/>
                  <a:uFillTx/>
                  <a:latin typeface="Myriad Pro" charset="0"/>
                  <a:ea typeface="Myriad Pro" charset="0"/>
                  <a:cs typeface="Myriad Pro" charset="0"/>
                </a:rPr>
                <a:t>Are we maturing and performing at every level?</a:t>
              </a:r>
              <a:endParaRPr kumimoji="0" lang="en-US" sz="2400" b="0" i="0" u="none" strike="noStrike" kern="1200" cap="none" spc="0" normalizeH="0" baseline="0" noProof="0" dirty="0">
                <a:ln>
                  <a:noFill/>
                </a:ln>
                <a:solidFill>
                  <a:srgbClr val="644CA0"/>
                </a:solidFill>
                <a:effectLst/>
                <a:uLnTx/>
                <a:uFillTx/>
                <a:latin typeface="Calibri" panose="020F0502020204030204"/>
                <a:ea typeface="+mn-ea"/>
                <a:cs typeface="+mn-cs"/>
              </a:endParaRPr>
            </a:p>
          </p:txBody>
        </p:sp>
        <p:sp>
          <p:nvSpPr>
            <p:cNvPr id="9" name="Rectangle 8"/>
            <p:cNvSpPr/>
            <p:nvPr/>
          </p:nvSpPr>
          <p:spPr>
            <a:xfrm>
              <a:off x="1577627" y="1727319"/>
              <a:ext cx="72202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644CA0"/>
                  </a:solidFill>
                  <a:effectLst/>
                  <a:uLnTx/>
                  <a:uFillTx/>
                  <a:latin typeface="Myriad Pro" charset="0"/>
                  <a:ea typeface="Myriad Pro" charset="0"/>
                  <a:cs typeface="Myriad Pro" charset="0"/>
                </a:rPr>
                <a:t>2</a:t>
              </a:r>
              <a:endParaRPr kumimoji="0" lang="en-US" sz="6000" b="0" i="0" u="none" strike="noStrike" kern="1200" cap="none" spc="0" normalizeH="0" baseline="0" noProof="0" dirty="0">
                <a:ln>
                  <a:noFill/>
                </a:ln>
                <a:solidFill>
                  <a:srgbClr val="644CA0"/>
                </a:solidFill>
                <a:effectLst/>
                <a:uLnTx/>
                <a:uFillTx/>
                <a:latin typeface="Calibri" panose="020F0502020204030204"/>
                <a:ea typeface="+mn-ea"/>
                <a:cs typeface="+mn-cs"/>
              </a:endParaRPr>
            </a:p>
          </p:txBody>
        </p:sp>
      </p:grpSp>
      <p:grpSp>
        <p:nvGrpSpPr>
          <p:cNvPr id="10" name="Group 9"/>
          <p:cNvGrpSpPr/>
          <p:nvPr/>
        </p:nvGrpSpPr>
        <p:grpSpPr>
          <a:xfrm>
            <a:off x="8280540" y="1822011"/>
            <a:ext cx="3324298" cy="1344112"/>
            <a:chOff x="1815131" y="1727319"/>
            <a:chExt cx="3324298" cy="1344112"/>
          </a:xfrm>
        </p:grpSpPr>
        <p:sp>
          <p:nvSpPr>
            <p:cNvPr id="11" name="Rectangle 10"/>
            <p:cNvSpPr/>
            <p:nvPr/>
          </p:nvSpPr>
          <p:spPr>
            <a:xfrm>
              <a:off x="2490880" y="1871102"/>
              <a:ext cx="264854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B549"/>
                  </a:solidFill>
                  <a:effectLst/>
                  <a:uLnTx/>
                  <a:uFillTx/>
                  <a:latin typeface="Myriad Pro" charset="0"/>
                  <a:ea typeface="Myriad Pro" charset="0"/>
                  <a:cs typeface="Myriad Pro" charset="0"/>
                </a:rPr>
                <a:t>Where can leaders help to accelerate growth?</a:t>
              </a:r>
              <a:endParaRPr kumimoji="0" lang="en-US" sz="2400" b="0" i="0" u="none" strike="noStrike" kern="1200" cap="none" spc="0" normalizeH="0" baseline="0" noProof="0" dirty="0">
                <a:ln>
                  <a:noFill/>
                </a:ln>
                <a:solidFill>
                  <a:srgbClr val="38B549"/>
                </a:solidFill>
                <a:effectLst/>
                <a:uLnTx/>
                <a:uFillTx/>
                <a:latin typeface="Calibri" panose="020F0502020204030204"/>
                <a:ea typeface="+mn-ea"/>
                <a:cs typeface="+mn-cs"/>
              </a:endParaRPr>
            </a:p>
          </p:txBody>
        </p:sp>
        <p:sp>
          <p:nvSpPr>
            <p:cNvPr id="12" name="Rectangle 11"/>
            <p:cNvSpPr/>
            <p:nvPr/>
          </p:nvSpPr>
          <p:spPr>
            <a:xfrm>
              <a:off x="1815131" y="1727319"/>
              <a:ext cx="72202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8B549"/>
                  </a:solidFill>
                  <a:effectLst/>
                  <a:uLnTx/>
                  <a:uFillTx/>
                  <a:latin typeface="Myriad Pro" charset="0"/>
                  <a:ea typeface="Myriad Pro" charset="0"/>
                  <a:cs typeface="Myriad Pro" charset="0"/>
                </a:rPr>
                <a:t>3</a:t>
              </a:r>
              <a:endParaRPr kumimoji="0" lang="en-US" sz="6000" b="0" i="0" u="none" strike="noStrike" kern="1200" cap="none" spc="0" normalizeH="0" baseline="0" noProof="0" dirty="0">
                <a:ln>
                  <a:noFill/>
                </a:ln>
                <a:solidFill>
                  <a:srgbClr val="38B549"/>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652E2D8B-1E3C-EC43-9146-43DC94E17D9F}"/>
              </a:ext>
            </a:extLst>
          </p:cNvPr>
          <p:cNvGrpSpPr/>
          <p:nvPr/>
        </p:nvGrpSpPr>
        <p:grpSpPr>
          <a:xfrm>
            <a:off x="785732" y="3525436"/>
            <a:ext cx="3358436" cy="2392680"/>
            <a:chOff x="1040816" y="3497679"/>
            <a:chExt cx="3358436" cy="2392680"/>
          </a:xfrm>
        </p:grpSpPr>
        <p:pic>
          <p:nvPicPr>
            <p:cNvPr id="41" name="Picture 40">
              <a:extLst>
                <a:ext uri="{FF2B5EF4-FFF2-40B4-BE49-F238E27FC236}">
                  <a16:creationId xmlns:a16="http://schemas.microsoft.com/office/drawing/2014/main" id="{3A0212F1-9073-7947-9FB1-72D32C440129}"/>
                </a:ext>
              </a:extLst>
            </p:cNvPr>
            <p:cNvPicPr>
              <a:picLocks noChangeAspect="1"/>
            </p:cNvPicPr>
            <p:nvPr/>
          </p:nvPicPr>
          <p:blipFill>
            <a:blip r:embed="rId6" cstate="screen">
              <a:alphaModFix amt="30000"/>
              <a:extLst>
                <a:ext uri="{28A0092B-C50C-407E-A947-70E740481C1C}">
                  <a14:useLocalDpi xmlns:a14="http://schemas.microsoft.com/office/drawing/2010/main"/>
                </a:ext>
              </a:extLst>
            </a:blip>
            <a:stretch>
              <a:fillRect/>
            </a:stretch>
          </p:blipFill>
          <p:spPr>
            <a:xfrm>
              <a:off x="2162677" y="3497679"/>
              <a:ext cx="715074" cy="762746"/>
            </a:xfrm>
            <a:prstGeom prst="rect">
              <a:avLst/>
            </a:prstGeom>
          </p:spPr>
        </p:pic>
        <p:grpSp>
          <p:nvGrpSpPr>
            <p:cNvPr id="13" name="Group 12"/>
            <p:cNvGrpSpPr/>
            <p:nvPr/>
          </p:nvGrpSpPr>
          <p:grpSpPr>
            <a:xfrm>
              <a:off x="1040816" y="4191000"/>
              <a:ext cx="3358436" cy="1699359"/>
              <a:chOff x="1292027" y="1688225"/>
              <a:chExt cx="3358436" cy="1699359"/>
            </a:xfrm>
          </p:grpSpPr>
          <p:sp>
            <p:nvSpPr>
              <p:cNvPr id="14" name="Rectangle 13"/>
              <p:cNvSpPr/>
              <p:nvPr/>
            </p:nvSpPr>
            <p:spPr>
              <a:xfrm>
                <a:off x="1901806" y="1817924"/>
                <a:ext cx="274865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EB129"/>
                    </a:solidFill>
                    <a:effectLst/>
                    <a:uLnTx/>
                    <a:uFillTx/>
                    <a:latin typeface="Myriad Pro" charset="0"/>
                    <a:ea typeface="Myriad Pro" charset="0"/>
                    <a:cs typeface="Myriad Pro" charset="0"/>
                  </a:rPr>
                  <a:t>What’s the ROI of this transformation? Where should we focus next?</a:t>
                </a:r>
                <a:endParaRPr kumimoji="0" lang="en-US" sz="2400" b="0" i="0" u="none" strike="noStrike" kern="1200" cap="none" spc="0" normalizeH="0" baseline="0" noProof="0" dirty="0">
                  <a:ln>
                    <a:noFill/>
                  </a:ln>
                  <a:solidFill>
                    <a:srgbClr val="DEB129"/>
                  </a:solidFill>
                  <a:effectLst/>
                  <a:uLnTx/>
                  <a:uFillTx/>
                  <a:latin typeface="Calibri" panose="020F0502020204030204"/>
                  <a:ea typeface="+mn-ea"/>
                  <a:cs typeface="+mn-cs"/>
                </a:endParaRPr>
              </a:p>
            </p:txBody>
          </p:sp>
          <p:sp>
            <p:nvSpPr>
              <p:cNvPr id="15" name="Rectangle 14"/>
              <p:cNvSpPr/>
              <p:nvPr/>
            </p:nvSpPr>
            <p:spPr>
              <a:xfrm>
                <a:off x="1292027" y="1688225"/>
                <a:ext cx="72202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DEB129"/>
                    </a:solidFill>
                    <a:effectLst/>
                    <a:uLnTx/>
                    <a:uFillTx/>
                    <a:latin typeface="Myriad Pro" charset="0"/>
                    <a:ea typeface="Myriad Pro" charset="0"/>
                    <a:cs typeface="Myriad Pro" charset="0"/>
                  </a:rPr>
                  <a:t>4</a:t>
                </a:r>
                <a:endParaRPr kumimoji="0" lang="en-US" sz="6000" b="0" i="0" u="none" strike="noStrike" kern="1200" cap="none" spc="0" normalizeH="0" baseline="0" noProof="0" dirty="0">
                  <a:ln>
                    <a:noFill/>
                  </a:ln>
                  <a:solidFill>
                    <a:srgbClr val="DEB129"/>
                  </a:solidFill>
                  <a:effectLst/>
                  <a:uLnTx/>
                  <a:uFillTx/>
                  <a:latin typeface="Calibri" panose="020F0502020204030204"/>
                  <a:ea typeface="+mn-ea"/>
                  <a:cs typeface="+mn-cs"/>
                </a:endParaRPr>
              </a:p>
            </p:txBody>
          </p:sp>
        </p:grpSp>
      </p:grpSp>
      <p:grpSp>
        <p:nvGrpSpPr>
          <p:cNvPr id="22" name="Group 21">
            <a:extLst>
              <a:ext uri="{FF2B5EF4-FFF2-40B4-BE49-F238E27FC236}">
                <a16:creationId xmlns:a16="http://schemas.microsoft.com/office/drawing/2014/main" id="{3D8C432D-F963-B147-9CE7-85A665B29C89}"/>
              </a:ext>
            </a:extLst>
          </p:cNvPr>
          <p:cNvGrpSpPr/>
          <p:nvPr/>
        </p:nvGrpSpPr>
        <p:grpSpPr>
          <a:xfrm>
            <a:off x="4557384" y="3525436"/>
            <a:ext cx="3250062" cy="2418164"/>
            <a:chOff x="4644217" y="3439648"/>
            <a:chExt cx="3250062" cy="2418164"/>
          </a:xfrm>
        </p:grpSpPr>
        <p:pic>
          <p:nvPicPr>
            <p:cNvPr id="43" name="Picture 42">
              <a:extLst>
                <a:ext uri="{FF2B5EF4-FFF2-40B4-BE49-F238E27FC236}">
                  <a16:creationId xmlns:a16="http://schemas.microsoft.com/office/drawing/2014/main" id="{1820E344-852D-D148-9056-515646827F17}"/>
                </a:ext>
              </a:extLst>
            </p:cNvPr>
            <p:cNvPicPr>
              <a:picLocks noChangeAspect="1"/>
            </p:cNvPicPr>
            <p:nvPr/>
          </p:nvPicPr>
          <p:blipFill>
            <a:blip r:embed="rId7" cstate="screen">
              <a:alphaModFix amt="20000"/>
              <a:extLst>
                <a:ext uri="{28A0092B-C50C-407E-A947-70E740481C1C}">
                  <a14:useLocalDpi xmlns:a14="http://schemas.microsoft.com/office/drawing/2010/main"/>
                </a:ext>
              </a:extLst>
            </a:blip>
            <a:stretch>
              <a:fillRect/>
            </a:stretch>
          </p:blipFill>
          <p:spPr>
            <a:xfrm>
              <a:off x="5824426" y="3439648"/>
              <a:ext cx="758800" cy="758800"/>
            </a:xfrm>
            <a:prstGeom prst="rect">
              <a:avLst/>
            </a:prstGeom>
          </p:spPr>
        </p:pic>
        <p:grpSp>
          <p:nvGrpSpPr>
            <p:cNvPr id="16" name="Group 15"/>
            <p:cNvGrpSpPr/>
            <p:nvPr/>
          </p:nvGrpSpPr>
          <p:grpSpPr>
            <a:xfrm>
              <a:off x="4644217" y="4169564"/>
              <a:ext cx="3250062" cy="1688248"/>
              <a:chOff x="1484909" y="1684364"/>
              <a:chExt cx="2844121" cy="1688248"/>
            </a:xfrm>
          </p:grpSpPr>
          <p:sp>
            <p:nvSpPr>
              <p:cNvPr id="17" name="Rectangle 16"/>
              <p:cNvSpPr/>
              <p:nvPr/>
            </p:nvSpPr>
            <p:spPr>
              <a:xfrm>
                <a:off x="1985985" y="1802952"/>
                <a:ext cx="234304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1E3C"/>
                    </a:solidFill>
                    <a:effectLst/>
                    <a:uLnTx/>
                    <a:uFillTx/>
                    <a:latin typeface="Myriad Pro" charset="0"/>
                    <a:ea typeface="Myriad Pro" charset="0"/>
                    <a:cs typeface="Myriad Pro" charset="0"/>
                  </a:rPr>
                  <a:t>Are the teams aligned to business outcomes and achieving results?</a:t>
                </a:r>
                <a:endParaRPr kumimoji="0" lang="en-US" sz="2400" b="0" i="0" u="none" strike="noStrike" kern="1200" cap="none" spc="0" normalizeH="0" baseline="0" noProof="0" dirty="0">
                  <a:ln>
                    <a:noFill/>
                  </a:ln>
                  <a:solidFill>
                    <a:srgbClr val="DB1E3C"/>
                  </a:solidFill>
                  <a:effectLst/>
                  <a:uLnTx/>
                  <a:uFillTx/>
                  <a:latin typeface="Calibri" panose="020F0502020204030204"/>
                  <a:ea typeface="+mn-ea"/>
                  <a:cs typeface="+mn-cs"/>
                </a:endParaRPr>
              </a:p>
            </p:txBody>
          </p:sp>
          <p:sp>
            <p:nvSpPr>
              <p:cNvPr id="18" name="Rectangle 17"/>
              <p:cNvSpPr/>
              <p:nvPr/>
            </p:nvSpPr>
            <p:spPr>
              <a:xfrm>
                <a:off x="1484909" y="1684364"/>
                <a:ext cx="72202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DB1E3C"/>
                    </a:solidFill>
                    <a:effectLst/>
                    <a:uLnTx/>
                    <a:uFillTx/>
                    <a:latin typeface="Myriad Pro" charset="0"/>
                    <a:ea typeface="Myriad Pro" charset="0"/>
                    <a:cs typeface="Myriad Pro" charset="0"/>
                  </a:rPr>
                  <a:t>5</a:t>
                </a:r>
                <a:endParaRPr kumimoji="0" lang="en-US" sz="6000" b="0" i="0" u="none" strike="noStrike" kern="1200" cap="none" spc="0" normalizeH="0" baseline="0" noProof="0" dirty="0">
                  <a:ln>
                    <a:noFill/>
                  </a:ln>
                  <a:solidFill>
                    <a:srgbClr val="DB1E3C"/>
                  </a:solidFill>
                  <a:effectLst/>
                  <a:uLnTx/>
                  <a:uFillTx/>
                  <a:latin typeface="Calibri" panose="020F0502020204030204"/>
                  <a:ea typeface="+mn-ea"/>
                  <a:cs typeface="+mn-cs"/>
                </a:endParaRPr>
              </a:p>
            </p:txBody>
          </p:sp>
        </p:grpSp>
      </p:grpSp>
      <p:grpSp>
        <p:nvGrpSpPr>
          <p:cNvPr id="23" name="Group 22">
            <a:extLst>
              <a:ext uri="{FF2B5EF4-FFF2-40B4-BE49-F238E27FC236}">
                <a16:creationId xmlns:a16="http://schemas.microsoft.com/office/drawing/2014/main" id="{4DE9EFFD-858C-884B-A545-2240460C27E4}"/>
              </a:ext>
            </a:extLst>
          </p:cNvPr>
          <p:cNvGrpSpPr/>
          <p:nvPr/>
        </p:nvGrpSpPr>
        <p:grpSpPr>
          <a:xfrm>
            <a:off x="8380041" y="3793038"/>
            <a:ext cx="3188050" cy="1854012"/>
            <a:chOff x="8306717" y="3664079"/>
            <a:chExt cx="3188050" cy="1854012"/>
          </a:xfrm>
        </p:grpSpPr>
        <p:pic>
          <p:nvPicPr>
            <p:cNvPr id="44" name="Picture 43">
              <a:extLst>
                <a:ext uri="{FF2B5EF4-FFF2-40B4-BE49-F238E27FC236}">
                  <a16:creationId xmlns:a16="http://schemas.microsoft.com/office/drawing/2014/main" id="{D686A49B-9787-E645-A851-EAE928E35577}"/>
                </a:ext>
              </a:extLst>
            </p:cNvPr>
            <p:cNvPicPr>
              <a:picLocks noChangeAspect="1"/>
            </p:cNvPicPr>
            <p:nvPr/>
          </p:nvPicPr>
          <p:blipFill>
            <a:blip r:embed="rId8" cstate="screen">
              <a:alphaModFix amt="20000"/>
              <a:extLst>
                <a:ext uri="{28A0092B-C50C-407E-A947-70E740481C1C}">
                  <a14:useLocalDpi xmlns:a14="http://schemas.microsoft.com/office/drawing/2010/main"/>
                </a:ext>
              </a:extLst>
            </a:blip>
            <a:stretch>
              <a:fillRect/>
            </a:stretch>
          </p:blipFill>
          <p:spPr>
            <a:xfrm>
              <a:off x="9400249" y="3664079"/>
              <a:ext cx="889627" cy="593085"/>
            </a:xfrm>
            <a:prstGeom prst="rect">
              <a:avLst/>
            </a:prstGeom>
          </p:spPr>
        </p:pic>
        <p:grpSp>
          <p:nvGrpSpPr>
            <p:cNvPr id="19" name="Group 18"/>
            <p:cNvGrpSpPr/>
            <p:nvPr/>
          </p:nvGrpSpPr>
          <p:grpSpPr>
            <a:xfrm>
              <a:off x="8306717" y="4155277"/>
              <a:ext cx="3188050" cy="1362814"/>
              <a:chOff x="1560355" y="1669536"/>
              <a:chExt cx="2762008" cy="1362814"/>
            </a:xfrm>
          </p:grpSpPr>
          <p:sp>
            <p:nvSpPr>
              <p:cNvPr id="20" name="Rectangle 19"/>
              <p:cNvSpPr/>
              <p:nvPr/>
            </p:nvSpPr>
            <p:spPr>
              <a:xfrm>
                <a:off x="2059595" y="1832021"/>
                <a:ext cx="226276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31D"/>
                    </a:solidFill>
                    <a:effectLst/>
                    <a:uLnTx/>
                    <a:uFillTx/>
                    <a:latin typeface="Myriad Pro" charset="0"/>
                    <a:ea typeface="Myriad Pro" charset="0"/>
                    <a:cs typeface="Myriad Pro" charset="0"/>
                  </a:rPr>
                  <a:t>Are we growing our Agile talent and key roles?</a:t>
                </a:r>
                <a:endParaRPr kumimoji="0" lang="en-US" sz="2400" b="0" i="0" u="none" strike="noStrike" kern="1200" cap="none" spc="0" normalizeH="0" baseline="0" noProof="0" dirty="0">
                  <a:ln>
                    <a:noFill/>
                  </a:ln>
                  <a:solidFill>
                    <a:srgbClr val="F7931D"/>
                  </a:solidFill>
                  <a:effectLst/>
                  <a:uLnTx/>
                  <a:uFillTx/>
                  <a:latin typeface="Calibri" panose="020F0502020204030204"/>
                  <a:ea typeface="+mn-ea"/>
                  <a:cs typeface="+mn-cs"/>
                </a:endParaRPr>
              </a:p>
            </p:txBody>
          </p:sp>
          <p:sp>
            <p:nvSpPr>
              <p:cNvPr id="21" name="Rectangle 20"/>
              <p:cNvSpPr/>
              <p:nvPr/>
            </p:nvSpPr>
            <p:spPr>
              <a:xfrm>
                <a:off x="1560355" y="1669536"/>
                <a:ext cx="72202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7931D"/>
                    </a:solidFill>
                    <a:effectLst/>
                    <a:uLnTx/>
                    <a:uFillTx/>
                    <a:latin typeface="Myriad Pro" charset="0"/>
                    <a:ea typeface="Myriad Pro" charset="0"/>
                    <a:cs typeface="Myriad Pro" charset="0"/>
                  </a:rPr>
                  <a:t>6</a:t>
                </a:r>
                <a:endParaRPr kumimoji="0" lang="en-US" sz="6000" b="0" i="0" u="none" strike="noStrike" kern="1200" cap="none" spc="0" normalizeH="0" baseline="0" noProof="0" dirty="0">
                  <a:ln>
                    <a:noFill/>
                  </a:ln>
                  <a:solidFill>
                    <a:srgbClr val="F7931D"/>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529468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Agile Team View</a:t>
            </a:r>
          </a:p>
        </p:txBody>
      </p:sp>
      <p:pic>
        <p:nvPicPr>
          <p:cNvPr id="5" name="Content Placeholder 4"/>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1447800" y="911473"/>
            <a:ext cx="9756775" cy="5035054"/>
          </a:xfrm>
          <a:ln>
            <a:noFill/>
          </a:ln>
        </p:spPr>
      </p:pic>
    </p:spTree>
    <p:extLst>
      <p:ext uri="{BB962C8B-B14F-4D97-AF65-F5344CB8AC3E}">
        <p14:creationId xmlns:p14="http://schemas.microsoft.com/office/powerpoint/2010/main" val="3198307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79B67-3FBF-2A4F-9CAC-D047D73717C6}"/>
              </a:ext>
            </a:extLst>
          </p:cNvPr>
          <p:cNvSpPr>
            <a:spLocks noGrp="1"/>
          </p:cNvSpPr>
          <p:nvPr>
            <p:ph type="title"/>
          </p:nvPr>
        </p:nvSpPr>
        <p:spPr>
          <a:xfrm>
            <a:off x="365760" y="222725"/>
            <a:ext cx="11235128" cy="640080"/>
          </a:xfrm>
        </p:spPr>
        <p:txBody>
          <a:bodyPr>
            <a:normAutofit/>
          </a:bodyPr>
          <a:lstStyle/>
          <a:p>
            <a:r>
              <a:rPr lang="en-US" sz="3733" dirty="0"/>
              <a:t>TeamHealth® Radar</a:t>
            </a:r>
          </a:p>
        </p:txBody>
      </p:sp>
      <p:pic>
        <p:nvPicPr>
          <p:cNvPr id="8" name="Content Placeholder 7">
            <a:extLst>
              <a:ext uri="{FF2B5EF4-FFF2-40B4-BE49-F238E27FC236}">
                <a16:creationId xmlns:a16="http://schemas.microsoft.com/office/drawing/2014/main" id="{EBA61936-2874-BB4D-A76D-6E51B8DEE13D}"/>
              </a:ext>
            </a:extLst>
          </p:cNvPr>
          <p:cNvPicPr>
            <a:picLocks noGrp="1" noChangeAspect="1"/>
          </p:cNvPicPr>
          <p:nvPr>
            <p:ph idx="1"/>
          </p:nvPr>
        </p:nvPicPr>
        <p:blipFill>
          <a:blip r:embed="rId2"/>
          <a:stretch>
            <a:fillRect/>
          </a:stretch>
        </p:blipFill>
        <p:spPr>
          <a:xfrm>
            <a:off x="6089755" y="0"/>
            <a:ext cx="5861404" cy="6526616"/>
          </a:xfrm>
        </p:spPr>
      </p:pic>
      <p:graphicFrame>
        <p:nvGraphicFramePr>
          <p:cNvPr id="3" name="Table 2">
            <a:extLst>
              <a:ext uri="{FF2B5EF4-FFF2-40B4-BE49-F238E27FC236}">
                <a16:creationId xmlns:a16="http://schemas.microsoft.com/office/drawing/2014/main" id="{916A0F80-B7BC-9049-8373-4B29EA3FFBAF}"/>
              </a:ext>
            </a:extLst>
          </p:cNvPr>
          <p:cNvGraphicFramePr>
            <a:graphicFrameLocks noGrp="1"/>
          </p:cNvGraphicFramePr>
          <p:nvPr/>
        </p:nvGraphicFramePr>
        <p:xfrm>
          <a:off x="365760" y="1052736"/>
          <a:ext cx="5723995" cy="4619413"/>
        </p:xfrm>
        <a:graphic>
          <a:graphicData uri="http://schemas.openxmlformats.org/drawingml/2006/table">
            <a:tbl>
              <a:tblPr firstRow="1" bandRow="1">
                <a:tableStyleId>{5C22544A-7EE6-4342-B048-85BDC9FD1C3A}</a:tableStyleId>
              </a:tblPr>
              <a:tblGrid>
                <a:gridCol w="5723995">
                  <a:extLst>
                    <a:ext uri="{9D8B030D-6E8A-4147-A177-3AD203B41FA5}">
                      <a16:colId xmlns:a16="http://schemas.microsoft.com/office/drawing/2014/main" val="719348050"/>
                    </a:ext>
                  </a:extLst>
                </a:gridCol>
              </a:tblGrid>
              <a:tr h="1788160">
                <a:tc>
                  <a:txBody>
                    <a:bodyPr/>
                    <a:lstStyle/>
                    <a:p>
                      <a:r>
                        <a:rPr lang="en-US" sz="2400" dirty="0">
                          <a:solidFill>
                            <a:schemeClr val="tx2">
                              <a:lumMod val="50000"/>
                            </a:schemeClr>
                          </a:solidFill>
                        </a:rPr>
                        <a:t>Purpose: </a:t>
                      </a:r>
                      <a:r>
                        <a:rPr lang="en-US" sz="2100" b="0" i="0" kern="1200" dirty="0">
                          <a:solidFill>
                            <a:schemeClr val="tx1"/>
                          </a:solidFill>
                          <a:effectLst/>
                          <a:latin typeface="+mn-lt"/>
                          <a:ea typeface="+mn-ea"/>
                          <a:cs typeface="+mn-cs"/>
                        </a:rPr>
                        <a:t>Our most popular &amp; powerful benchmark for measuring the health of Agile teams across 5 dimensions:  Clarity, Performance, Leadership, Culture and Foundation.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2100" b="0" dirty="0">
                        <a:solidFill>
                          <a:schemeClr val="tx2"/>
                        </a:solidFill>
                      </a:endParaRPr>
                    </a:p>
                  </a:txBody>
                  <a:tcPr marL="121920" marR="121920" marT="60960" marB="60960">
                    <a:solidFill>
                      <a:schemeClr val="bg1"/>
                    </a:solidFill>
                  </a:tcPr>
                </a:tc>
                <a:extLst>
                  <a:ext uri="{0D108BD9-81ED-4DB2-BD59-A6C34878D82A}">
                    <a16:rowId xmlns:a16="http://schemas.microsoft.com/office/drawing/2014/main" val="3751846502"/>
                  </a:ext>
                </a:extLst>
              </a:tr>
              <a:tr h="136821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dirty="0">
                          <a:solidFill>
                            <a:schemeClr val="tx2">
                              <a:lumMod val="50000"/>
                            </a:schemeClr>
                          </a:solidFill>
                        </a:rPr>
                        <a:t>Who? </a:t>
                      </a:r>
                      <a:r>
                        <a:rPr lang="en-US" sz="2100" b="0" i="0" kern="1200" dirty="0">
                          <a:solidFill>
                            <a:schemeClr val="dk1"/>
                          </a:solidFill>
                          <a:effectLst/>
                          <a:latin typeface="+mn-lt"/>
                          <a:ea typeface="+mn-ea"/>
                          <a:cs typeface="+mn-cs"/>
                        </a:rPr>
                        <a:t>Typically completed by the Agile team members: Product Owners, ScrumMasters, Technical Leads, &amp; Team Members.</a:t>
                      </a:r>
                      <a:endParaRPr lang="en-US" sz="2100" dirty="0"/>
                    </a:p>
                  </a:txBody>
                  <a:tcPr marL="121920" marR="121920" marT="60960" marB="60960">
                    <a:solidFill>
                      <a:schemeClr val="bg1"/>
                    </a:solidFill>
                  </a:tcPr>
                </a:tc>
                <a:extLst>
                  <a:ext uri="{0D108BD9-81ED-4DB2-BD59-A6C34878D82A}">
                    <a16:rowId xmlns:a16="http://schemas.microsoft.com/office/drawing/2014/main" val="4103410300"/>
                  </a:ext>
                </a:extLst>
              </a:tr>
              <a:tr h="14630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dirty="0">
                          <a:solidFill>
                            <a:schemeClr val="tx2">
                              <a:lumMod val="50000"/>
                            </a:schemeClr>
                          </a:solidFill>
                        </a:rPr>
                        <a:t>Pain Points? </a:t>
                      </a:r>
                      <a:r>
                        <a:rPr lang="en-US" sz="2100" dirty="0"/>
                        <a:t>Team practices not mature or Agile, low predictability and accountability,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100" dirty="0"/>
                        <a:t>lack of confidence and value delivered, lack of upfront planning (quarterly, monthly, weekly)...</a:t>
                      </a:r>
                    </a:p>
                  </a:txBody>
                  <a:tcPr marL="121920" marR="121920" marT="60960" marB="60960">
                    <a:solidFill>
                      <a:schemeClr val="bg1"/>
                    </a:solidFill>
                  </a:tcPr>
                </a:tc>
                <a:extLst>
                  <a:ext uri="{0D108BD9-81ED-4DB2-BD59-A6C34878D82A}">
                    <a16:rowId xmlns:a16="http://schemas.microsoft.com/office/drawing/2014/main" val="739590842"/>
                  </a:ext>
                </a:extLst>
              </a:tr>
            </a:tbl>
          </a:graphicData>
        </a:graphic>
      </p:graphicFrame>
      <p:sp>
        <p:nvSpPr>
          <p:cNvPr id="5" name="TextBox 4">
            <a:extLst>
              <a:ext uri="{FF2B5EF4-FFF2-40B4-BE49-F238E27FC236}">
                <a16:creationId xmlns:a16="http://schemas.microsoft.com/office/drawing/2014/main" id="{A055C0DE-50C1-4F23-B23E-B41602C1BB05}"/>
              </a:ext>
            </a:extLst>
          </p:cNvPr>
          <p:cNvSpPr txBox="1"/>
          <p:nvPr/>
        </p:nvSpPr>
        <p:spPr>
          <a:xfrm>
            <a:off x="365760" y="5844397"/>
            <a:ext cx="3672408"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Calibri" charset="0"/>
                <a:ea typeface="+mn-ea"/>
                <a:cs typeface="+mn-cs"/>
                <a:hlinkClick r:id="rId3">
                  <a:extLst>
                    <a:ext uri="{A12FA001-AC4F-418D-AE19-62706E023703}">
                      <ahyp:hlinkClr xmlns:ahyp="http://schemas.microsoft.com/office/drawing/2018/hyperlinkcolor" val="tx"/>
                    </a:ext>
                  </a:extLst>
                </a:hlinkClick>
              </a:rPr>
              <a:t>Preview TeamHealth Qualitative Questions</a:t>
            </a:r>
            <a:endParaRPr kumimoji="0" lang="en-US" sz="1400" b="0" i="0" u="none" strike="noStrike" kern="1200" cap="none" spc="0" normalizeH="0" baseline="0" noProof="0" dirty="0">
              <a:ln>
                <a:noFill/>
              </a:ln>
              <a:solidFill>
                <a:srgbClr val="00B050"/>
              </a:solidFill>
              <a:effectLst/>
              <a:uLnTx/>
              <a:uFillTx/>
              <a:latin typeface="Calibri" charset="0"/>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Calibri" charset="0"/>
                <a:ea typeface="+mn-ea"/>
                <a:cs typeface="+mn-cs"/>
                <a:hlinkClick r:id="rId4">
                  <a:extLst>
                    <a:ext uri="{A12FA001-AC4F-418D-AE19-62706E023703}">
                      <ahyp:hlinkClr xmlns:ahyp="http://schemas.microsoft.com/office/drawing/2018/hyperlinkcolor" val="tx"/>
                    </a:ext>
                  </a:extLst>
                </a:hlinkClick>
              </a:rPr>
              <a:t>Preview TeamHealth Quantitative Questions</a:t>
            </a:r>
            <a:endParaRPr kumimoji="0" lang="en-US" sz="1400" b="0" i="0" u="none" strike="noStrike" kern="1200" cap="none" spc="0" normalizeH="0" baseline="0" noProof="0" dirty="0">
              <a:ln>
                <a:noFill/>
              </a:ln>
              <a:solidFill>
                <a:srgbClr val="00B050"/>
              </a:solidFill>
              <a:effectLst/>
              <a:uLnTx/>
              <a:uFillTx/>
              <a:latin typeface="Calibri" charset="0"/>
              <a:ea typeface="+mn-ea"/>
              <a:cs typeface="+mn-cs"/>
            </a:endParaRPr>
          </a:p>
        </p:txBody>
      </p:sp>
    </p:spTree>
    <p:extLst>
      <p:ext uri="{BB962C8B-B14F-4D97-AF65-F5344CB8AC3E}">
        <p14:creationId xmlns:p14="http://schemas.microsoft.com/office/powerpoint/2010/main" val="1218572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2514411" y="3797584"/>
            <a:ext cx="7163178" cy="7976131"/>
          </a:xfrm>
          <a:prstGeom prst="rect">
            <a:avLst/>
          </a:prstGeom>
        </p:spPr>
      </p:pic>
      <p:sp>
        <p:nvSpPr>
          <p:cNvPr id="2" name="Title 1"/>
          <p:cNvSpPr>
            <a:spLocks noGrp="1"/>
          </p:cNvSpPr>
          <p:nvPr>
            <p:ph type="title"/>
          </p:nvPr>
        </p:nvSpPr>
        <p:spPr/>
        <p:txBody>
          <a:bodyPr>
            <a:normAutofit/>
          </a:bodyPr>
          <a:lstStyle/>
          <a:p>
            <a:r>
              <a:rPr lang="en-US" dirty="0"/>
              <a:t>TeamHealth® Retrospective	</a:t>
            </a:r>
          </a:p>
        </p:txBody>
      </p:sp>
      <p:sp>
        <p:nvSpPr>
          <p:cNvPr id="7" name="Rectangle 6"/>
          <p:cNvSpPr/>
          <p:nvPr/>
        </p:nvSpPr>
        <p:spPr>
          <a:xfrm>
            <a:off x="1941256" y="1148795"/>
            <a:ext cx="8346760" cy="10618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38B549"/>
                </a:solidFill>
                <a:effectLst/>
                <a:uLnTx/>
                <a:uFillTx/>
                <a:latin typeface="Myriad Pro" charset="0"/>
                <a:ea typeface="Myriad Pro" charset="0"/>
                <a:cs typeface="Myriad Pro" charset="0"/>
              </a:rPr>
              <a:t>STRATEGIC RETROSPECTIVE:</a:t>
            </a:r>
            <a:r>
              <a:rPr kumimoji="0" lang="en-US" sz="2100" b="0" i="0" u="none" strike="noStrike" kern="1200" cap="none" spc="0" normalizeH="0" baseline="0" noProof="0" dirty="0">
                <a:ln>
                  <a:noFill/>
                </a:ln>
                <a:solidFill>
                  <a:srgbClr val="F5F5F5">
                    <a:lumMod val="50000"/>
                  </a:srgbClr>
                </a:solidFill>
                <a:effectLst/>
                <a:uLnTx/>
                <a:uFillTx/>
                <a:latin typeface="Myriad Pro" charset="0"/>
                <a:ea typeface="Myriad Pro" charset="0"/>
                <a:cs typeface="Myriad Pro" charset="0"/>
              </a:rPr>
              <a:t> A retrospective that aims to help teams reflect on their last quarter or release and improve the next one. Facilitated by certified AgilityHealth® Facilitators.</a:t>
            </a:r>
          </a:p>
        </p:txBody>
      </p:sp>
      <p:grpSp>
        <p:nvGrpSpPr>
          <p:cNvPr id="5" name="Group 4"/>
          <p:cNvGrpSpPr/>
          <p:nvPr/>
        </p:nvGrpSpPr>
        <p:grpSpPr>
          <a:xfrm>
            <a:off x="4775701" y="2211421"/>
            <a:ext cx="2907358" cy="1341955"/>
            <a:chOff x="4631363" y="2625965"/>
            <a:chExt cx="2907358" cy="1341955"/>
          </a:xfrm>
        </p:grpSpPr>
        <p:sp>
          <p:nvSpPr>
            <p:cNvPr id="15" name="TextBox 14"/>
            <p:cNvSpPr txBox="1"/>
            <p:nvPr/>
          </p:nvSpPr>
          <p:spPr>
            <a:xfrm>
              <a:off x="5136821" y="2742695"/>
              <a:ext cx="24019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B549"/>
                  </a:solidFill>
                  <a:effectLst/>
                  <a:uLnTx/>
                  <a:uFillTx/>
                  <a:latin typeface="Myriad Pro" charset="0"/>
                  <a:ea typeface="Myriad Pro" charset="0"/>
                  <a:cs typeface="Myriad Pro" charset="0"/>
                </a:rPr>
                <a:t>Analyze real-time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B549"/>
                  </a:solidFill>
                  <a:effectLst/>
                  <a:uLnTx/>
                  <a:uFillTx/>
                  <a:latin typeface="Myriad Pro" charset="0"/>
                  <a:ea typeface="Myriad Pro" charset="0"/>
                  <a:cs typeface="Myriad Pro" charset="0"/>
                </a:rPr>
                <a:t>radar and textual responses. Have “real” conversations</a:t>
              </a:r>
            </a:p>
          </p:txBody>
        </p:sp>
        <p:sp>
          <p:nvSpPr>
            <p:cNvPr id="19" name="TextBox 18"/>
            <p:cNvSpPr txBox="1"/>
            <p:nvPr/>
          </p:nvSpPr>
          <p:spPr>
            <a:xfrm rot="16200000">
              <a:off x="4221996" y="3035332"/>
              <a:ext cx="1341955" cy="523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8B549"/>
                  </a:solidFill>
                  <a:effectLst/>
                  <a:uLnTx/>
                  <a:uFillTx/>
                  <a:latin typeface="Myriad Pro" charset="0"/>
                  <a:ea typeface="Myriad Pro" charset="0"/>
                  <a:cs typeface="Myriad Pro" charset="0"/>
                </a:rPr>
                <a:t>STEP 2</a:t>
              </a:r>
            </a:p>
          </p:txBody>
        </p:sp>
      </p:grpSp>
      <p:grpSp>
        <p:nvGrpSpPr>
          <p:cNvPr id="8" name="Group 7"/>
          <p:cNvGrpSpPr/>
          <p:nvPr/>
        </p:nvGrpSpPr>
        <p:grpSpPr>
          <a:xfrm>
            <a:off x="8355887" y="2625965"/>
            <a:ext cx="2521484" cy="1341955"/>
            <a:chOff x="8485011" y="2625965"/>
            <a:chExt cx="2521484" cy="1341955"/>
          </a:xfrm>
        </p:grpSpPr>
        <p:sp>
          <p:nvSpPr>
            <p:cNvPr id="16" name="TextBox 15"/>
            <p:cNvSpPr txBox="1"/>
            <p:nvPr/>
          </p:nvSpPr>
          <p:spPr>
            <a:xfrm>
              <a:off x="9008233" y="2742695"/>
              <a:ext cx="19982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EEF"/>
                  </a:solidFill>
                  <a:effectLst/>
                  <a:uLnTx/>
                  <a:uFillTx/>
                  <a:latin typeface="Myriad Pro" charset="0"/>
                  <a:ea typeface="Myriad Pro" charset="0"/>
                  <a:cs typeface="Myriad Pro" charset="0"/>
                </a:rPr>
                <a:t>Build actionable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EEF"/>
                  </a:solidFill>
                  <a:effectLst/>
                  <a:uLnTx/>
                  <a:uFillTx/>
                  <a:latin typeface="Myriad Pro" charset="0"/>
                  <a:ea typeface="Myriad Pro" charset="0"/>
                  <a:cs typeface="Myriad Pro" charset="0"/>
                </a:rPr>
                <a:t>growth plan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EEF"/>
                  </a:solidFill>
                  <a:effectLst/>
                  <a:uLnTx/>
                  <a:uFillTx/>
                  <a:latin typeface="Myriad Pro" charset="0"/>
                  <a:ea typeface="Myriad Pro" charset="0"/>
                  <a:cs typeface="Myriad Pro" charset="0"/>
                </a:rPr>
                <a:t>the team and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EEF"/>
                  </a:solidFill>
                  <a:effectLst/>
                  <a:uLnTx/>
                  <a:uFillTx/>
                  <a:latin typeface="Myriad Pro" charset="0"/>
                  <a:ea typeface="Myriad Pro" charset="0"/>
                  <a:cs typeface="Myriad Pro" charset="0"/>
                </a:rPr>
                <a:t>their leaders</a:t>
              </a:r>
            </a:p>
          </p:txBody>
        </p:sp>
        <p:sp>
          <p:nvSpPr>
            <p:cNvPr id="21" name="TextBox 20"/>
            <p:cNvSpPr txBox="1"/>
            <p:nvPr/>
          </p:nvSpPr>
          <p:spPr>
            <a:xfrm rot="16200000">
              <a:off x="8075644" y="3035332"/>
              <a:ext cx="1341955" cy="523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EEF"/>
                  </a:solidFill>
                  <a:effectLst/>
                  <a:uLnTx/>
                  <a:uFillTx/>
                  <a:latin typeface="Myriad Pro" charset="0"/>
                  <a:ea typeface="Myriad Pro" charset="0"/>
                  <a:cs typeface="Myriad Pro" charset="0"/>
                </a:rPr>
                <a:t>STEP 3</a:t>
              </a:r>
            </a:p>
          </p:txBody>
        </p:sp>
      </p:grpSp>
      <p:grpSp>
        <p:nvGrpSpPr>
          <p:cNvPr id="6" name="Group 5"/>
          <p:cNvGrpSpPr/>
          <p:nvPr/>
        </p:nvGrpSpPr>
        <p:grpSpPr>
          <a:xfrm>
            <a:off x="1181351" y="2545830"/>
            <a:ext cx="2555780" cy="1594058"/>
            <a:chOff x="777715" y="2625965"/>
            <a:chExt cx="2555780" cy="1594058"/>
          </a:xfrm>
        </p:grpSpPr>
        <p:sp>
          <p:nvSpPr>
            <p:cNvPr id="4" name="TextBox 3"/>
            <p:cNvSpPr txBox="1"/>
            <p:nvPr/>
          </p:nvSpPr>
          <p:spPr>
            <a:xfrm>
              <a:off x="1330959" y="2742695"/>
              <a:ext cx="200253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31D"/>
                  </a:solidFill>
                  <a:effectLst/>
                  <a:uLnTx/>
                  <a:uFillTx/>
                  <a:latin typeface="Myriad Pro" charset="0"/>
                  <a:ea typeface="Myriad Pro" charset="0"/>
                  <a:cs typeface="Myriad Pro" charset="0"/>
                </a:rPr>
                <a:t>Team members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31D"/>
                  </a:solidFill>
                  <a:effectLst/>
                  <a:uLnTx/>
                  <a:uFillTx/>
                  <a:latin typeface="Myriad Pro" charset="0"/>
                  <a:ea typeface="Myriad Pro" charset="0"/>
                  <a:cs typeface="Myriad Pro" charset="0"/>
                </a:rPr>
                <a:t>complete the assessment on their phone or laptop</a:t>
              </a:r>
            </a:p>
          </p:txBody>
        </p:sp>
        <p:sp>
          <p:nvSpPr>
            <p:cNvPr id="23" name="TextBox 22"/>
            <p:cNvSpPr txBox="1"/>
            <p:nvPr/>
          </p:nvSpPr>
          <p:spPr>
            <a:xfrm rot="16200000">
              <a:off x="368348" y="3035332"/>
              <a:ext cx="1341955" cy="523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31D"/>
                  </a:solidFill>
                  <a:effectLst/>
                  <a:uLnTx/>
                  <a:uFillTx/>
                  <a:latin typeface="Myriad Pro" charset="0"/>
                  <a:ea typeface="Myriad Pro" charset="0"/>
                  <a:cs typeface="Myriad Pro" charset="0"/>
                </a:rPr>
                <a:t>STEP 1</a:t>
              </a:r>
            </a:p>
          </p:txBody>
        </p:sp>
      </p:grpSp>
      <p:cxnSp>
        <p:nvCxnSpPr>
          <p:cNvPr id="24" name="Straight Connector 23"/>
          <p:cNvCxnSpPr/>
          <p:nvPr/>
        </p:nvCxnSpPr>
        <p:spPr>
          <a:xfrm flipH="1" flipV="1">
            <a:off x="2561696" y="4011305"/>
            <a:ext cx="873762" cy="1261735"/>
          </a:xfrm>
          <a:prstGeom prst="line">
            <a:avLst/>
          </a:prstGeom>
          <a:ln w="19050" cap="flat">
            <a:solidFill>
              <a:schemeClr val="bg1">
                <a:lumMod val="65000"/>
              </a:schemeClr>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8756542" y="3943024"/>
            <a:ext cx="921047" cy="1330016"/>
          </a:xfrm>
          <a:prstGeom prst="line">
            <a:avLst/>
          </a:prstGeom>
          <a:ln w="19050" cap="flat">
            <a:solidFill>
              <a:schemeClr val="bg1">
                <a:lumMod val="65000"/>
              </a:schemeClr>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096000" y="3553376"/>
            <a:ext cx="0" cy="738159"/>
          </a:xfrm>
          <a:prstGeom prst="line">
            <a:avLst/>
          </a:prstGeom>
          <a:ln w="19050" cap="flat">
            <a:solidFill>
              <a:schemeClr val="bg1">
                <a:lumMod val="65000"/>
              </a:schemeClr>
            </a:solidFill>
            <a:prstDash val="sysDot"/>
            <a:head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8D9BD85-EB0D-4749-981D-BA60B33CCE74}"/>
              </a:ext>
            </a:extLst>
          </p:cNvPr>
          <p:cNvSpPr txBox="1"/>
          <p:nvPr/>
        </p:nvSpPr>
        <p:spPr>
          <a:xfrm>
            <a:off x="626746" y="5101749"/>
            <a:ext cx="2009516" cy="830997"/>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45713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Duration</a:t>
            </a:r>
            <a:r>
              <a:rPr kumimoji="0" lang="en-US" sz="1600" b="0" i="0" u="none" strike="noStrike" kern="1200" cap="none" spc="0" normalizeH="0" baseline="0" noProof="0" dirty="0">
                <a:ln>
                  <a:noFill/>
                </a:ln>
                <a:solidFill>
                  <a:prstClr val="black"/>
                </a:solidFill>
                <a:effectLst/>
                <a:uLnTx/>
                <a:uFillTx/>
                <a:latin typeface="Calibri"/>
                <a:ea typeface="+mn-ea"/>
                <a:cs typeface="+mn-cs"/>
              </a:rPr>
              <a:t>: ~ 2.5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hrs</a:t>
            </a:r>
            <a:br>
              <a:rPr kumimoji="0" lang="en-US" sz="1600" b="0"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Repeat</a:t>
            </a:r>
            <a:r>
              <a:rPr kumimoji="0" lang="en-US" sz="1600" b="0" i="0" u="none" strike="noStrike" kern="1200" cap="none" spc="0" normalizeH="0" baseline="0" noProof="0" dirty="0">
                <a:ln>
                  <a:noFill/>
                </a:ln>
                <a:solidFill>
                  <a:prstClr val="black"/>
                </a:solidFill>
                <a:effectLst/>
                <a:uLnTx/>
                <a:uFillTx/>
                <a:latin typeface="Calibri"/>
                <a:ea typeface="+mn-ea"/>
                <a:cs typeface="+mn-cs"/>
              </a:rPr>
              <a:t>: Every quarter/release</a:t>
            </a:r>
          </a:p>
        </p:txBody>
      </p:sp>
    </p:spTree>
    <p:extLst>
      <p:ext uri="{BB962C8B-B14F-4D97-AF65-F5344CB8AC3E}">
        <p14:creationId xmlns:p14="http://schemas.microsoft.com/office/powerpoint/2010/main" val="1482002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Agile Team Maturity Roadmap</a:t>
            </a:r>
          </a:p>
        </p:txBody>
      </p:sp>
      <p:pic>
        <p:nvPicPr>
          <p:cNvPr id="7170" name="Picture 2" descr="https://lh4.googleusercontent.com/1BY1LfWtTMHC5yV-yW2xQfGK63xL7XqmxFGrOpLCNiqagQ7AEFlrfevI0NKzZJrrOfTHsy6rLxTOVCZUpPu_Jmo6ntRFbLgyAwmXwrCKP7T9PrBDSX-DBHMc5Lc6TMiKpg-1yqMDN-yRP4LuJ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75128" y="2206528"/>
            <a:ext cx="6149871" cy="40351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lh5.googleusercontent.com/8agrMgOGkI2nMRvgEH8BN70b4YEAeDp0pZd8mky7x-sbjWYlm3NaWYUYhPGa3SZ6YIbHbjtXs2yVPi7SJVFMc33fNU76B1dSKkgx1a5rmblyBSiTvVwh9ZCGptZpTlCCqkHrtRlflIesfzC0k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09800" y="1219200"/>
            <a:ext cx="8377949" cy="85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12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7E80CD-E2C6-42B3-879F-7AC55E6AF8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8330" y="980728"/>
            <a:ext cx="6142849" cy="5400600"/>
          </a:xfrm>
          <a:prstGeom prst="rect">
            <a:avLst/>
          </a:prstGeom>
        </p:spPr>
      </p:pic>
      <p:sp>
        <p:nvSpPr>
          <p:cNvPr id="2" name="Title 1"/>
          <p:cNvSpPr>
            <a:spLocks noGrp="1"/>
          </p:cNvSpPr>
          <p:nvPr>
            <p:ph type="title"/>
          </p:nvPr>
        </p:nvSpPr>
        <p:spPr/>
        <p:txBody>
          <a:bodyPr>
            <a:normAutofit/>
          </a:bodyPr>
          <a:lstStyle/>
          <a:p>
            <a:r>
              <a:rPr lang="en-US" sz="4000" dirty="0">
                <a:cs typeface="Calibri Light" panose="020F0302020204030204" pitchFamily="34" charset="0"/>
              </a:rPr>
              <a:t>Example: TeamHealth Insights: Maturity </a:t>
            </a:r>
          </a:p>
        </p:txBody>
      </p:sp>
      <p:sp>
        <p:nvSpPr>
          <p:cNvPr id="5" name="Rectangle 4">
            <a:extLst>
              <a:ext uri="{FF2B5EF4-FFF2-40B4-BE49-F238E27FC236}">
                <a16:creationId xmlns:a16="http://schemas.microsoft.com/office/drawing/2014/main" id="{93D1DB1A-5834-EB4C-B27E-166AC939A426}"/>
              </a:ext>
            </a:extLst>
          </p:cNvPr>
          <p:cNvSpPr/>
          <p:nvPr/>
        </p:nvSpPr>
        <p:spPr>
          <a:xfrm>
            <a:off x="5375920" y="1810952"/>
            <a:ext cx="2411398" cy="4138328"/>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85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DAAC553-8A52-8E47-A808-9DE55F19D6B8}"/>
              </a:ext>
            </a:extLst>
          </p:cNvPr>
          <p:cNvSpPr txBox="1"/>
          <p:nvPr/>
        </p:nvSpPr>
        <p:spPr>
          <a:xfrm>
            <a:off x="6581619" y="5719582"/>
            <a:ext cx="2411398" cy="461665"/>
          </a:xfrm>
          <a:prstGeom prst="rect">
            <a:avLst/>
          </a:prstGeom>
          <a:solidFill>
            <a:schemeClr val="accent3"/>
          </a:solidFill>
          <a:ln w="25400">
            <a:solidFill>
              <a:schemeClr val="accent3"/>
            </a:solidFill>
          </a:ln>
        </p:spPr>
        <p:txBody>
          <a:bodyPr wrap="square" rtlCol="0">
            <a:spAutoFit/>
          </a:bodyPr>
          <a:lstStyle/>
          <a:p>
            <a:pPr marL="0" marR="0" lvl="0" indent="0" algn="ctr" defTabSz="34285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Recommended goals for teams at Walk and Run maturity levels</a:t>
            </a:r>
          </a:p>
        </p:txBody>
      </p:sp>
    </p:spTree>
    <p:extLst>
      <p:ext uri="{BB962C8B-B14F-4D97-AF65-F5344CB8AC3E}">
        <p14:creationId xmlns:p14="http://schemas.microsoft.com/office/powerpoint/2010/main" val="1667885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When to Run the Assessments</a:t>
            </a:r>
          </a:p>
        </p:txBody>
      </p:sp>
      <p:pic>
        <p:nvPicPr>
          <p:cNvPr id="6" name="Picture 5"/>
          <p:cNvPicPr>
            <a:picLocks noChangeAspect="1"/>
          </p:cNvPicPr>
          <p:nvPr/>
        </p:nvPicPr>
        <p:blipFill>
          <a:blip r:embed="rId2"/>
          <a:stretch>
            <a:fillRect/>
          </a:stretch>
        </p:blipFill>
        <p:spPr>
          <a:xfrm>
            <a:off x="11148602" y="260242"/>
            <a:ext cx="552570" cy="598617"/>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3148" y="1171336"/>
            <a:ext cx="4313994" cy="3665198"/>
          </a:xfrm>
          <a:prstGeom prst="rect">
            <a:avLst/>
          </a:prstGeom>
        </p:spPr>
      </p:pic>
      <p:sp>
        <p:nvSpPr>
          <p:cNvPr id="18" name="Rectangle 17"/>
          <p:cNvSpPr/>
          <p:nvPr/>
        </p:nvSpPr>
        <p:spPr bwMode="auto">
          <a:xfrm rot="16200000">
            <a:off x="8718651" y="2108888"/>
            <a:ext cx="2583776" cy="779438"/>
          </a:xfrm>
          <a:prstGeom prst="rect">
            <a:avLst/>
          </a:prstGeom>
          <a:solidFill>
            <a:schemeClr val="accent3"/>
          </a:solidFill>
          <a:ln w="19050">
            <a:noFill/>
            <a:round/>
            <a:headEnd/>
            <a:tailEnd/>
          </a:ln>
        </p:spPr>
        <p:txBody>
          <a:bodyPr vert="horz" wrap="none" lIns="121920" tIns="60960" rIns="121920" bIns="60960" numCol="1" rtlCol="0" anchor="ctr" anchorCtr="1" compatLnSpc="1">
            <a:prstTxWarp prst="textNoShape">
              <a:avLst/>
            </a:prstTxWarp>
          </a:bodyPr>
          <a:lstStyle/>
          <a:p>
            <a:pPr algn="ctr"/>
            <a:r>
              <a:rPr lang="en-US" sz="1600" b="1" dirty="0">
                <a:solidFill>
                  <a:schemeClr val="bg1"/>
                </a:solidFill>
                <a:latin typeface="Myriad Pro" panose="020B0503030403020204" pitchFamily="34" charset="0"/>
                <a:ea typeface="Myriad Pro Semibold" charset="0"/>
                <a:cs typeface="Myriad Pro Semibold" charset="0"/>
              </a:rPr>
              <a:t>Portfolio/Organization </a:t>
            </a:r>
          </a:p>
          <a:p>
            <a:pPr algn="ctr"/>
            <a:r>
              <a:rPr lang="en-US" sz="1600" b="1" dirty="0">
                <a:solidFill>
                  <a:schemeClr val="bg1"/>
                </a:solidFill>
                <a:latin typeface="Myriad Pro" panose="020B0503030403020204" pitchFamily="34" charset="0"/>
                <a:ea typeface="Myriad Pro Semibold" charset="0"/>
                <a:cs typeface="Myriad Pro Semibold" charset="0"/>
              </a:rPr>
              <a:t>Retrospective</a:t>
            </a:r>
          </a:p>
        </p:txBody>
      </p:sp>
      <p:grpSp>
        <p:nvGrpSpPr>
          <p:cNvPr id="5" name="Group 4"/>
          <p:cNvGrpSpPr/>
          <p:nvPr/>
        </p:nvGrpSpPr>
        <p:grpSpPr>
          <a:xfrm>
            <a:off x="8610115" y="3886200"/>
            <a:ext cx="2267879" cy="2346966"/>
            <a:chOff x="7839891" y="3962401"/>
            <a:chExt cx="2267879" cy="2346966"/>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2860" y="4572007"/>
              <a:ext cx="1734910" cy="1737360"/>
            </a:xfrm>
            <a:prstGeom prst="rect">
              <a:avLst/>
            </a:prstGeom>
          </p:spPr>
        </p:pic>
        <p:sp>
          <p:nvSpPr>
            <p:cNvPr id="15" name="Rectangle 14"/>
            <p:cNvSpPr/>
            <p:nvPr/>
          </p:nvSpPr>
          <p:spPr>
            <a:xfrm rot="16200000">
              <a:off x="7653301" y="5179077"/>
              <a:ext cx="896399" cy="523220"/>
            </a:xfrm>
            <a:prstGeom prst="rect">
              <a:avLst/>
            </a:prstGeom>
          </p:spPr>
          <p:txBody>
            <a:bodyPr wrap="none">
              <a:spAutoFit/>
            </a:bodyPr>
            <a:lstStyle/>
            <a:p>
              <a:pPr algn="ctr"/>
              <a:r>
                <a:rPr lang="en-US" sz="1400" b="1" dirty="0">
                  <a:latin typeface="Myriad Pro" charset="0"/>
                  <a:ea typeface="Myriad Pro" charset="0"/>
                  <a:cs typeface="Myriad Pro" charset="0"/>
                </a:rPr>
                <a:t>Portfolio</a:t>
              </a:r>
            </a:p>
            <a:p>
              <a:pPr algn="ctr"/>
              <a:r>
                <a:rPr lang="en-US" sz="1400" b="1" dirty="0">
                  <a:latin typeface="Myriad Pro" charset="0"/>
                  <a:ea typeface="Myriad Pro" charset="0"/>
                  <a:cs typeface="Myriad Pro" charset="0"/>
                </a:rPr>
                <a:t>Health</a:t>
              </a:r>
              <a:endParaRPr lang="en-US" sz="1400" dirty="0">
                <a:latin typeface="Myriad Pro" charset="0"/>
                <a:ea typeface="Myriad Pro" charset="0"/>
                <a:cs typeface="Myriad Pro" charset="0"/>
              </a:endParaRPr>
            </a:p>
          </p:txBody>
        </p:sp>
        <p:cxnSp>
          <p:nvCxnSpPr>
            <p:cNvPr id="34" name="Straight Arrow Connector 33"/>
            <p:cNvCxnSpPr/>
            <p:nvPr/>
          </p:nvCxnSpPr>
          <p:spPr>
            <a:xfrm flipV="1">
              <a:off x="9240315" y="3962401"/>
              <a:ext cx="0" cy="4855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334736" y="1659358"/>
            <a:ext cx="3527455" cy="4900178"/>
            <a:chOff x="4387595" y="1680519"/>
            <a:chExt cx="3527455" cy="4900178"/>
          </a:xfrm>
        </p:grpSpPr>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7595" y="4300677"/>
              <a:ext cx="3527455" cy="2280020"/>
            </a:xfrm>
            <a:prstGeom prst="rect">
              <a:avLst/>
            </a:prstGeom>
          </p:spPr>
        </p:pic>
        <p:sp>
          <p:nvSpPr>
            <p:cNvPr id="14" name="Rectangle 13"/>
            <p:cNvSpPr/>
            <p:nvPr/>
          </p:nvSpPr>
          <p:spPr>
            <a:xfrm rot="16200000">
              <a:off x="4356335" y="5179078"/>
              <a:ext cx="1361270" cy="523220"/>
            </a:xfrm>
            <a:prstGeom prst="rect">
              <a:avLst/>
            </a:prstGeom>
          </p:spPr>
          <p:txBody>
            <a:bodyPr wrap="none">
              <a:spAutoFit/>
            </a:bodyPr>
            <a:lstStyle/>
            <a:p>
              <a:pPr algn="ctr"/>
              <a:r>
                <a:rPr lang="en-US" sz="1400" b="1" dirty="0">
                  <a:latin typeface="Myriad Pro" charset="0"/>
                  <a:ea typeface="Myriad Pro" charset="0"/>
                  <a:cs typeface="Myriad Pro" charset="0"/>
                </a:rPr>
                <a:t>Train/Program</a:t>
              </a:r>
            </a:p>
            <a:p>
              <a:pPr algn="ctr"/>
              <a:r>
                <a:rPr lang="en-US" sz="1400" b="1" dirty="0">
                  <a:latin typeface="Myriad Pro" charset="0"/>
                  <a:ea typeface="Myriad Pro" charset="0"/>
                  <a:cs typeface="Myriad Pro" charset="0"/>
                </a:rPr>
                <a:t>Health</a:t>
              </a:r>
              <a:endParaRPr lang="en-US" sz="1400" dirty="0">
                <a:latin typeface="Myriad Pro" charset="0"/>
                <a:ea typeface="Myriad Pro" charset="0"/>
                <a:cs typeface="Myriad Pro" charset="0"/>
              </a:endParaRPr>
            </a:p>
          </p:txBody>
        </p:sp>
        <p:cxnSp>
          <p:nvCxnSpPr>
            <p:cNvPr id="37" name="Elbow Connector 36"/>
            <p:cNvCxnSpPr/>
            <p:nvPr/>
          </p:nvCxnSpPr>
          <p:spPr>
            <a:xfrm rot="16200000" flipV="1">
              <a:off x="4225553" y="2646237"/>
              <a:ext cx="2891489" cy="960053"/>
            </a:xfrm>
            <a:prstGeom prst="bentConnector3">
              <a:avLst>
                <a:gd name="adj1" fmla="val 99857"/>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325609" y="4438576"/>
            <a:ext cx="2624634" cy="1985442"/>
            <a:chOff x="1753214" y="4447966"/>
            <a:chExt cx="2624634" cy="1985442"/>
          </a:xfrm>
        </p:grpSpPr>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0985" y="4447966"/>
              <a:ext cx="1828800" cy="1985442"/>
            </a:xfrm>
            <a:prstGeom prst="rect">
              <a:avLst/>
            </a:prstGeom>
          </p:spPr>
        </p:pic>
        <p:sp>
          <p:nvSpPr>
            <p:cNvPr id="13" name="Rectangle 12"/>
            <p:cNvSpPr/>
            <p:nvPr/>
          </p:nvSpPr>
          <p:spPr>
            <a:xfrm rot="16200000">
              <a:off x="1309022" y="5286799"/>
              <a:ext cx="1196161" cy="307777"/>
            </a:xfrm>
            <a:prstGeom prst="rect">
              <a:avLst/>
            </a:prstGeom>
          </p:spPr>
          <p:txBody>
            <a:bodyPr wrap="none">
              <a:spAutoFit/>
            </a:bodyPr>
            <a:lstStyle/>
            <a:p>
              <a:r>
                <a:rPr lang="en-US" sz="1400" b="1" dirty="0">
                  <a:latin typeface="Myriad Pro" charset="0"/>
                  <a:ea typeface="Myriad Pro" charset="0"/>
                  <a:cs typeface="Myriad Pro" charset="0"/>
                </a:rPr>
                <a:t>Team Health</a:t>
              </a:r>
              <a:endParaRPr lang="en-US" sz="1400" dirty="0">
                <a:latin typeface="Myriad Pro" charset="0"/>
                <a:ea typeface="Myriad Pro" charset="0"/>
                <a:cs typeface="Myriad Pro" charset="0"/>
              </a:endParaRPr>
            </a:p>
          </p:txBody>
        </p:sp>
        <p:cxnSp>
          <p:nvCxnSpPr>
            <p:cNvPr id="41" name="Elbow Connector 40"/>
            <p:cNvCxnSpPr/>
            <p:nvPr/>
          </p:nvCxnSpPr>
          <p:spPr>
            <a:xfrm rot="5400000" flipH="1" flipV="1">
              <a:off x="3706520" y="4769360"/>
              <a:ext cx="934589" cy="408066"/>
            </a:xfrm>
            <a:prstGeom prst="bentConnector3">
              <a:avLst>
                <a:gd name="adj1" fmla="val 639"/>
              </a:avLst>
            </a:prstGeom>
            <a:ln w="127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786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normAutofit/>
          </a:bodyPr>
          <a:lstStyle/>
          <a:p>
            <a:r>
              <a:rPr lang="en-US" dirty="0"/>
              <a:t>Team Performance Metrics</a:t>
            </a:r>
          </a:p>
        </p:txBody>
      </p:sp>
      <p:pic>
        <p:nvPicPr>
          <p:cNvPr id="4" name="Content Placeholder 3"/>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6160594" y="1290002"/>
            <a:ext cx="5546725" cy="4724400"/>
          </a:xfrm>
          <a:noFill/>
          <a:ln>
            <a:noFill/>
          </a:ln>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1219199"/>
            <a:ext cx="5046608" cy="4795203"/>
          </a:xfrm>
          <a:prstGeom prst="rect">
            <a:avLst/>
          </a:prstGeom>
        </p:spPr>
      </p:pic>
    </p:spTree>
    <p:extLst>
      <p:ext uri="{BB962C8B-B14F-4D97-AF65-F5344CB8AC3E}">
        <p14:creationId xmlns:p14="http://schemas.microsoft.com/office/powerpoint/2010/main" val="2258098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normAutofit/>
          </a:bodyPr>
          <a:lstStyle/>
          <a:p>
            <a:r>
              <a:rPr lang="en-US" dirty="0"/>
              <a:t>Release Health Metrics</a:t>
            </a:r>
          </a:p>
        </p:txBody>
      </p:sp>
      <p:pic>
        <p:nvPicPr>
          <p:cNvPr id="4" name="Content Placeholder 3"/>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1137619" y="1071061"/>
            <a:ext cx="6913563" cy="4295775"/>
          </a:xfrm>
          <a:ln>
            <a:noFill/>
          </a:ln>
        </p:spPr>
      </p:pic>
      <p:sp>
        <p:nvSpPr>
          <p:cNvPr id="6" name="Rectangle 5"/>
          <p:cNvSpPr/>
          <p:nvPr/>
        </p:nvSpPr>
        <p:spPr>
          <a:xfrm>
            <a:off x="8839200" y="1156305"/>
            <a:ext cx="1910774" cy="116684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Rectangle 6"/>
          <p:cNvSpPr/>
          <p:nvPr/>
        </p:nvSpPr>
        <p:spPr>
          <a:xfrm>
            <a:off x="8997831" y="1200542"/>
            <a:ext cx="1746369" cy="1138773"/>
          </a:xfrm>
          <a:prstGeom prst="rect">
            <a:avLst/>
          </a:prstGeom>
        </p:spPr>
        <p:txBody>
          <a:bodyPr wrap="square">
            <a:spAutoFit/>
          </a:bodyPr>
          <a:lstStyle/>
          <a:p>
            <a:pPr algn="ctr"/>
            <a:r>
              <a:rPr lang="en-US" b="1" dirty="0">
                <a:solidFill>
                  <a:schemeClr val="bg1"/>
                </a:solidFill>
                <a:latin typeface="Myriad Pro" panose="020B0503030403020204" pitchFamily="34" charset="0"/>
                <a:ea typeface="Myriad Pro Semibold" charset="0"/>
                <a:cs typeface="Myriad Pro Semibold" charset="0"/>
              </a:rPr>
              <a:t>Features </a:t>
            </a:r>
          </a:p>
          <a:p>
            <a:pPr algn="ctr"/>
            <a:r>
              <a:rPr lang="en-US" b="1" dirty="0">
                <a:solidFill>
                  <a:schemeClr val="bg1"/>
                </a:solidFill>
                <a:latin typeface="Myriad Pro" panose="020B0503030403020204" pitchFamily="34" charset="0"/>
                <a:ea typeface="Myriad Pro Semibold" charset="0"/>
                <a:cs typeface="Myriad Pro Semibold" charset="0"/>
              </a:rPr>
              <a:t>Delivered</a:t>
            </a:r>
          </a:p>
          <a:p>
            <a:pPr algn="ctr"/>
            <a:r>
              <a:rPr lang="en-US" sz="3200" b="1" dirty="0">
                <a:solidFill>
                  <a:schemeClr val="bg1"/>
                </a:solidFill>
                <a:latin typeface="Myriad Pro" panose="020B0503030403020204" pitchFamily="34" charset="0"/>
                <a:ea typeface="Myriad Pro Semibold" charset="0"/>
                <a:cs typeface="Myriad Pro Semibold" charset="0"/>
              </a:rPr>
              <a:t>85%</a:t>
            </a:r>
          </a:p>
        </p:txBody>
      </p:sp>
      <p:sp>
        <p:nvSpPr>
          <p:cNvPr id="10" name="Rectangle 9"/>
          <p:cNvSpPr/>
          <p:nvPr/>
        </p:nvSpPr>
        <p:spPr>
          <a:xfrm>
            <a:off x="8866606" y="2526486"/>
            <a:ext cx="1910774" cy="11518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Rectangle 10"/>
          <p:cNvSpPr/>
          <p:nvPr/>
        </p:nvSpPr>
        <p:spPr>
          <a:xfrm>
            <a:off x="8948809" y="2589936"/>
            <a:ext cx="1746369" cy="1138773"/>
          </a:xfrm>
          <a:prstGeom prst="rect">
            <a:avLst/>
          </a:prstGeom>
        </p:spPr>
        <p:txBody>
          <a:bodyPr wrap="square">
            <a:spAutoFit/>
          </a:bodyPr>
          <a:lstStyle/>
          <a:p>
            <a:pPr algn="ctr"/>
            <a:r>
              <a:rPr lang="en-US" b="1" dirty="0">
                <a:solidFill>
                  <a:schemeClr val="bg1"/>
                </a:solidFill>
                <a:latin typeface="Myriad Pro" panose="020B0503030403020204" pitchFamily="34" charset="0"/>
                <a:ea typeface="Myriad Pro Semibold" charset="0"/>
                <a:cs typeface="Myriad Pro Semibold" charset="0"/>
              </a:rPr>
              <a:t>Value </a:t>
            </a:r>
          </a:p>
          <a:p>
            <a:pPr algn="ctr"/>
            <a:r>
              <a:rPr lang="en-US" b="1" dirty="0">
                <a:solidFill>
                  <a:schemeClr val="bg1"/>
                </a:solidFill>
                <a:latin typeface="Myriad Pro" panose="020B0503030403020204" pitchFamily="34" charset="0"/>
                <a:ea typeface="Myriad Pro Semibold" charset="0"/>
                <a:cs typeface="Myriad Pro Semibold" charset="0"/>
              </a:rPr>
              <a:t>Delivered</a:t>
            </a:r>
          </a:p>
          <a:p>
            <a:pPr algn="ctr"/>
            <a:r>
              <a:rPr lang="en-US" sz="3200" b="1" dirty="0">
                <a:solidFill>
                  <a:schemeClr val="bg1"/>
                </a:solidFill>
                <a:latin typeface="Myriad Pro" panose="020B0503030403020204" pitchFamily="34" charset="0"/>
                <a:ea typeface="Myriad Pro Semibold" charset="0"/>
                <a:cs typeface="Myriad Pro Semibold" charset="0"/>
              </a:rPr>
              <a:t>237%</a:t>
            </a:r>
          </a:p>
        </p:txBody>
      </p:sp>
      <p:sp>
        <p:nvSpPr>
          <p:cNvPr id="13" name="Rectangle 12"/>
          <p:cNvSpPr/>
          <p:nvPr/>
        </p:nvSpPr>
        <p:spPr>
          <a:xfrm>
            <a:off x="8866606" y="3881677"/>
            <a:ext cx="1911096" cy="117043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Rectangle 13"/>
          <p:cNvSpPr/>
          <p:nvPr/>
        </p:nvSpPr>
        <p:spPr>
          <a:xfrm>
            <a:off x="8965246" y="3981598"/>
            <a:ext cx="1746369" cy="1138773"/>
          </a:xfrm>
          <a:prstGeom prst="rect">
            <a:avLst/>
          </a:prstGeom>
        </p:spPr>
        <p:txBody>
          <a:bodyPr wrap="square">
            <a:spAutoFit/>
          </a:bodyPr>
          <a:lstStyle/>
          <a:p>
            <a:pPr algn="ctr"/>
            <a:r>
              <a:rPr lang="en-US" b="1" dirty="0">
                <a:solidFill>
                  <a:schemeClr val="bg1"/>
                </a:solidFill>
                <a:latin typeface="Myriad Pro" panose="020B0503030403020204" pitchFamily="34" charset="0"/>
                <a:ea typeface="Myriad Pro Semibold" charset="0"/>
                <a:cs typeface="Myriad Pro Semibold" charset="0"/>
              </a:rPr>
              <a:t>Escaped</a:t>
            </a:r>
          </a:p>
          <a:p>
            <a:pPr algn="ctr"/>
            <a:r>
              <a:rPr lang="en-US" b="1" dirty="0">
                <a:solidFill>
                  <a:schemeClr val="bg1"/>
                </a:solidFill>
                <a:latin typeface="Myriad Pro" panose="020B0503030403020204" pitchFamily="34" charset="0"/>
                <a:ea typeface="Myriad Pro Semibold" charset="0"/>
                <a:cs typeface="Myriad Pro Semibold" charset="0"/>
              </a:rPr>
              <a:t>Defects</a:t>
            </a:r>
          </a:p>
          <a:p>
            <a:pPr algn="ctr"/>
            <a:r>
              <a:rPr lang="en-US" sz="3200" b="1" dirty="0">
                <a:solidFill>
                  <a:schemeClr val="bg1"/>
                </a:solidFill>
                <a:latin typeface="Myriad Pro" panose="020B0503030403020204" pitchFamily="34" charset="0"/>
                <a:ea typeface="Myriad Pro Semibold" charset="0"/>
                <a:cs typeface="Myriad Pro Semibold" charset="0"/>
              </a:rPr>
              <a:t>12</a:t>
            </a:r>
          </a:p>
        </p:txBody>
      </p:sp>
      <p:sp>
        <p:nvSpPr>
          <p:cNvPr id="20" name="Rectangle 19"/>
          <p:cNvSpPr/>
          <p:nvPr/>
        </p:nvSpPr>
        <p:spPr>
          <a:xfrm>
            <a:off x="3811203" y="5430604"/>
            <a:ext cx="1709603" cy="76893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 name="Rectangle 20"/>
          <p:cNvSpPr/>
          <p:nvPr/>
        </p:nvSpPr>
        <p:spPr>
          <a:xfrm>
            <a:off x="3813279" y="5454251"/>
            <a:ext cx="1562244" cy="646331"/>
          </a:xfrm>
          <a:prstGeom prst="rect">
            <a:avLst/>
          </a:prstGeom>
        </p:spPr>
        <p:txBody>
          <a:bodyPr wrap="square">
            <a:spAutoFit/>
          </a:bodyPr>
          <a:lstStyle/>
          <a:p>
            <a:pPr algn="ctr"/>
            <a:r>
              <a:rPr lang="en-US" sz="1600" b="1" dirty="0">
                <a:solidFill>
                  <a:schemeClr val="bg1"/>
                </a:solidFill>
                <a:latin typeface="Myriad Pro" panose="020B0503030403020204" pitchFamily="34" charset="0"/>
                <a:ea typeface="Myriad Pro Semibold" charset="0"/>
                <a:cs typeface="Myriad Pro Semibold" charset="0"/>
              </a:rPr>
              <a:t>Target Date</a:t>
            </a:r>
          </a:p>
          <a:p>
            <a:pPr algn="ctr"/>
            <a:r>
              <a:rPr lang="en-US" sz="2000" b="1" dirty="0">
                <a:solidFill>
                  <a:schemeClr val="bg1"/>
                </a:solidFill>
                <a:latin typeface="Myriad Pro" panose="020B0503030403020204" pitchFamily="34" charset="0"/>
                <a:ea typeface="Myriad Pro Semibold" charset="0"/>
                <a:cs typeface="Myriad Pro Semibold" charset="0"/>
              </a:rPr>
              <a:t>6/09/2015</a:t>
            </a:r>
          </a:p>
        </p:txBody>
      </p:sp>
      <p:sp>
        <p:nvSpPr>
          <p:cNvPr id="24" name="Rectangle 23"/>
          <p:cNvSpPr/>
          <p:nvPr/>
        </p:nvSpPr>
        <p:spPr>
          <a:xfrm>
            <a:off x="5816394" y="5427291"/>
            <a:ext cx="1709603" cy="7689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 name="Rectangle 24"/>
          <p:cNvSpPr/>
          <p:nvPr/>
        </p:nvSpPr>
        <p:spPr>
          <a:xfrm>
            <a:off x="5890073" y="5473603"/>
            <a:ext cx="1562244" cy="646331"/>
          </a:xfrm>
          <a:prstGeom prst="rect">
            <a:avLst/>
          </a:prstGeom>
        </p:spPr>
        <p:txBody>
          <a:bodyPr wrap="square">
            <a:spAutoFit/>
          </a:bodyPr>
          <a:lstStyle/>
          <a:p>
            <a:pPr algn="ctr"/>
            <a:r>
              <a:rPr lang="en-US" sz="1600" b="1" dirty="0">
                <a:solidFill>
                  <a:schemeClr val="bg1"/>
                </a:solidFill>
                <a:latin typeface="Myriad Pro" panose="020B0503030403020204" pitchFamily="34" charset="0"/>
                <a:ea typeface="Myriad Pro Semibold" charset="0"/>
                <a:cs typeface="Myriad Pro Semibold" charset="0"/>
              </a:rPr>
              <a:t>Actual Date</a:t>
            </a:r>
          </a:p>
          <a:p>
            <a:pPr algn="ctr"/>
            <a:r>
              <a:rPr lang="en-US" sz="2000" b="1" dirty="0">
                <a:solidFill>
                  <a:schemeClr val="bg1"/>
                </a:solidFill>
                <a:latin typeface="Myriad Pro" panose="020B0503030403020204" pitchFamily="34" charset="0"/>
                <a:ea typeface="Myriad Pro Semibold" charset="0"/>
                <a:cs typeface="Myriad Pro Semibold" charset="0"/>
              </a:rPr>
              <a:t>6/19/2015</a:t>
            </a:r>
          </a:p>
        </p:txBody>
      </p:sp>
    </p:spTree>
    <p:extLst>
      <p:ext uri="{BB962C8B-B14F-4D97-AF65-F5344CB8AC3E}">
        <p14:creationId xmlns:p14="http://schemas.microsoft.com/office/powerpoint/2010/main" val="310230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p:nvPr/>
        </p:nvSpPr>
        <p:spPr>
          <a:xfrm>
            <a:off x="472191" y="274320"/>
            <a:ext cx="11235000" cy="58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58595B"/>
              </a:buClr>
              <a:buSzPts val="3600"/>
              <a:buFont typeface="Calibri"/>
              <a:buNone/>
              <a:tabLst/>
              <a:defRPr/>
            </a:pPr>
            <a:r>
              <a:rPr kumimoji="0" lang="en-US" sz="3600" b="0" i="0" u="none" strike="noStrike" kern="0" cap="none" spc="0" normalizeH="0" baseline="0" noProof="0" dirty="0">
                <a:ln>
                  <a:noFill/>
                </a:ln>
                <a:solidFill>
                  <a:srgbClr val="58595B"/>
                </a:solidFill>
                <a:effectLst/>
                <a:uLnTx/>
                <a:uFillTx/>
                <a:latin typeface="Calibri"/>
                <a:ea typeface="Calibri"/>
                <a:cs typeface="Calibri"/>
                <a:sym typeface="Calibri"/>
              </a:rPr>
              <a:t>Measurement Challenges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8E98A46D-C4C8-7E44-9320-B6B31F6E2EA4}"/>
              </a:ext>
            </a:extLst>
          </p:cNvPr>
          <p:cNvPicPr>
            <a:picLocks noChangeAspect="1"/>
          </p:cNvPicPr>
          <p:nvPr/>
        </p:nvPicPr>
        <p:blipFill>
          <a:blip r:embed="rId3"/>
          <a:stretch>
            <a:fillRect/>
          </a:stretch>
        </p:blipFill>
        <p:spPr>
          <a:xfrm>
            <a:off x="1046417" y="1268686"/>
            <a:ext cx="10660774" cy="4844199"/>
          </a:xfrm>
          <a:prstGeom prst="rect">
            <a:avLst/>
          </a:prstGeom>
        </p:spPr>
      </p:pic>
    </p:spTree>
    <p:extLst>
      <p:ext uri="{BB962C8B-B14F-4D97-AF65-F5344CB8AC3E}">
        <p14:creationId xmlns:p14="http://schemas.microsoft.com/office/powerpoint/2010/main" val="3180621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normAutofit/>
          </a:bodyPr>
          <a:lstStyle/>
          <a:p>
            <a:r>
              <a:rPr lang="en-US" dirty="0"/>
              <a:t>Program Improvements - Quarterly</a:t>
            </a:r>
          </a:p>
        </p:txBody>
      </p:sp>
      <p:pic>
        <p:nvPicPr>
          <p:cNvPr id="5" name="Content Placeholder 4"/>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1447800" y="1222271"/>
            <a:ext cx="5308600" cy="5135563"/>
          </a:xfrm>
          <a:ln>
            <a:noFill/>
          </a:ln>
        </p:spPr>
      </p:pic>
      <p:sp>
        <p:nvSpPr>
          <p:cNvPr id="6" name="Rectangle 5"/>
          <p:cNvSpPr/>
          <p:nvPr/>
        </p:nvSpPr>
        <p:spPr>
          <a:xfrm>
            <a:off x="6925968" y="2587985"/>
            <a:ext cx="3593753" cy="369332"/>
          </a:xfrm>
          <a:prstGeom prst="rect">
            <a:avLst/>
          </a:prstGeom>
        </p:spPr>
        <p:txBody>
          <a:bodyPr wrap="square">
            <a:spAutoFit/>
          </a:bodyPr>
          <a:lstStyle/>
          <a:p>
            <a:r>
              <a:rPr lang="en-US" b="1" dirty="0">
                <a:solidFill>
                  <a:schemeClr val="accent1"/>
                </a:solidFill>
                <a:latin typeface="Myriad Pro" charset="0"/>
                <a:ea typeface="Myriad Pro" charset="0"/>
                <a:cs typeface="Myriad Pro" charset="0"/>
              </a:rPr>
              <a:t>Culture Improved by 62%</a:t>
            </a:r>
            <a:endParaRPr lang="en-US" sz="1600" dirty="0">
              <a:solidFill>
                <a:schemeClr val="tx2"/>
              </a:solidFill>
              <a:effectLst/>
              <a:latin typeface="Myriad Pro" charset="0"/>
              <a:ea typeface="Myriad Pro" charset="0"/>
              <a:cs typeface="Myriad Pro" charset="0"/>
            </a:endParaRPr>
          </a:p>
        </p:txBody>
      </p:sp>
      <p:sp>
        <p:nvSpPr>
          <p:cNvPr id="7" name="Rectangle 6"/>
          <p:cNvSpPr/>
          <p:nvPr/>
        </p:nvSpPr>
        <p:spPr>
          <a:xfrm>
            <a:off x="6925966" y="5640192"/>
            <a:ext cx="3593753" cy="369332"/>
          </a:xfrm>
          <a:prstGeom prst="rect">
            <a:avLst/>
          </a:prstGeom>
        </p:spPr>
        <p:txBody>
          <a:bodyPr wrap="square">
            <a:spAutoFit/>
          </a:bodyPr>
          <a:lstStyle/>
          <a:p>
            <a:r>
              <a:rPr lang="en-US" b="1" dirty="0">
                <a:solidFill>
                  <a:schemeClr val="accent2"/>
                </a:solidFill>
                <a:latin typeface="Myriad Pro" charset="0"/>
                <a:ea typeface="Myriad Pro" charset="0"/>
                <a:cs typeface="Myriad Pro" charset="0"/>
              </a:rPr>
              <a:t>Performance Improved by 134%</a:t>
            </a:r>
            <a:endParaRPr lang="en-US" sz="1600" dirty="0">
              <a:solidFill>
                <a:schemeClr val="tx2"/>
              </a:solidFill>
              <a:effectLst/>
              <a:latin typeface="Myriad Pro" charset="0"/>
              <a:ea typeface="Myriad Pro" charset="0"/>
              <a:cs typeface="Myriad Pro" charset="0"/>
            </a:endParaRPr>
          </a:p>
        </p:txBody>
      </p:sp>
      <p:sp>
        <p:nvSpPr>
          <p:cNvPr id="8" name="Rectangle 7"/>
          <p:cNvSpPr/>
          <p:nvPr/>
        </p:nvSpPr>
        <p:spPr>
          <a:xfrm>
            <a:off x="6925966" y="1570583"/>
            <a:ext cx="3593753" cy="369332"/>
          </a:xfrm>
          <a:prstGeom prst="rect">
            <a:avLst/>
          </a:prstGeom>
        </p:spPr>
        <p:txBody>
          <a:bodyPr wrap="square">
            <a:spAutoFit/>
          </a:bodyPr>
          <a:lstStyle/>
          <a:p>
            <a:r>
              <a:rPr lang="en-US" b="1" dirty="0">
                <a:solidFill>
                  <a:schemeClr val="accent5"/>
                </a:solidFill>
                <a:latin typeface="Myriad Pro" charset="0"/>
                <a:ea typeface="Myriad Pro" charset="0"/>
                <a:cs typeface="Myriad Pro" charset="0"/>
              </a:rPr>
              <a:t>Leadership Decreased by 32%</a:t>
            </a:r>
            <a:endParaRPr lang="en-US" sz="1600" dirty="0">
              <a:solidFill>
                <a:schemeClr val="tx2"/>
              </a:solidFill>
              <a:effectLst/>
              <a:latin typeface="Myriad Pro" charset="0"/>
              <a:ea typeface="Myriad Pro" charset="0"/>
              <a:cs typeface="Myriad Pro" charset="0"/>
            </a:endParaRPr>
          </a:p>
        </p:txBody>
      </p:sp>
      <p:sp>
        <p:nvSpPr>
          <p:cNvPr id="9" name="Rectangle 8"/>
          <p:cNvSpPr/>
          <p:nvPr/>
        </p:nvSpPr>
        <p:spPr>
          <a:xfrm>
            <a:off x="6925966" y="3605387"/>
            <a:ext cx="3593753" cy="369332"/>
          </a:xfrm>
          <a:prstGeom prst="rect">
            <a:avLst/>
          </a:prstGeom>
        </p:spPr>
        <p:txBody>
          <a:bodyPr wrap="square">
            <a:spAutoFit/>
          </a:bodyPr>
          <a:lstStyle/>
          <a:p>
            <a:r>
              <a:rPr lang="en-US" b="1" dirty="0">
                <a:solidFill>
                  <a:schemeClr val="accent3"/>
                </a:solidFill>
                <a:latin typeface="Myriad Pro" charset="0"/>
                <a:ea typeface="Myriad Pro" charset="0"/>
                <a:cs typeface="Myriad Pro" charset="0"/>
              </a:rPr>
              <a:t>Foundation Improved by 110%</a:t>
            </a:r>
            <a:endParaRPr lang="en-US" sz="1600" dirty="0">
              <a:solidFill>
                <a:schemeClr val="accent3"/>
              </a:solidFill>
              <a:effectLst/>
              <a:latin typeface="Myriad Pro" charset="0"/>
              <a:ea typeface="Myriad Pro" charset="0"/>
              <a:cs typeface="Myriad Pro" charset="0"/>
            </a:endParaRPr>
          </a:p>
        </p:txBody>
      </p:sp>
      <p:sp>
        <p:nvSpPr>
          <p:cNvPr id="10" name="Rectangle 9"/>
          <p:cNvSpPr/>
          <p:nvPr/>
        </p:nvSpPr>
        <p:spPr>
          <a:xfrm>
            <a:off x="6925966" y="4622789"/>
            <a:ext cx="3593753" cy="369332"/>
          </a:xfrm>
          <a:prstGeom prst="rect">
            <a:avLst/>
          </a:prstGeom>
        </p:spPr>
        <p:txBody>
          <a:bodyPr wrap="square">
            <a:spAutoFit/>
          </a:bodyPr>
          <a:lstStyle/>
          <a:p>
            <a:r>
              <a:rPr lang="en-US" b="1" dirty="0">
                <a:solidFill>
                  <a:schemeClr val="accent4"/>
                </a:solidFill>
                <a:latin typeface="Myriad Pro" charset="0"/>
                <a:ea typeface="Myriad Pro" charset="0"/>
                <a:cs typeface="Myriad Pro" charset="0"/>
              </a:rPr>
              <a:t>Clarity Improved by 86%</a:t>
            </a:r>
            <a:endParaRPr lang="en-US" sz="1600" dirty="0">
              <a:solidFill>
                <a:schemeClr val="accent4"/>
              </a:solidFill>
              <a:effectLst/>
              <a:latin typeface="Myriad Pro" charset="0"/>
              <a:ea typeface="Myriad Pro" charset="0"/>
              <a:cs typeface="Myriad Pro" charset="0"/>
            </a:endParaRPr>
          </a:p>
        </p:txBody>
      </p:sp>
    </p:spTree>
    <p:extLst>
      <p:ext uri="{BB962C8B-B14F-4D97-AF65-F5344CB8AC3E}">
        <p14:creationId xmlns:p14="http://schemas.microsoft.com/office/powerpoint/2010/main" val="4096823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191" y="381000"/>
            <a:ext cx="11235128" cy="640080"/>
          </a:xfrm>
        </p:spPr>
        <p:txBody>
          <a:bodyPr>
            <a:normAutofit fontScale="90000"/>
          </a:bodyPr>
          <a:lstStyle/>
          <a:p>
            <a:r>
              <a:rPr lang="en-US" sz="4000" dirty="0">
                <a:latin typeface="+mj-lt"/>
              </a:rPr>
              <a:t>Multi-Team Rollup Radar</a:t>
            </a:r>
            <a:br>
              <a:rPr lang="en-US" sz="5400" dirty="0"/>
            </a:br>
            <a:endParaRPr lang="en-US" sz="1600" dirty="0">
              <a:solidFill>
                <a:schemeClr val="bg1"/>
              </a:solidFill>
            </a:endParaRPr>
          </a:p>
        </p:txBody>
      </p:sp>
      <p:pic>
        <p:nvPicPr>
          <p:cNvPr id="2050" name="Picture 2" descr="https://lh6.googleusercontent.com/7Mqz9VV7Nx7Pv9f4CF2BNRkIvDCjnARRNYU5QOBRuIjjZMn9WHvJbHUYVGT7TJneMw8-hnSQVwKC-_13DlerMKdBlR1VjJI_TBqAaW7UkxmKjR001II-dnpvAZ_XsFh1LAsn6DhmiX9_ZGWqeQ"/>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9000" y="1048798"/>
            <a:ext cx="5542064" cy="553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026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t>Actionable Growth Items</a:t>
            </a:r>
          </a:p>
        </p:txBody>
      </p:sp>
      <p:pic>
        <p:nvPicPr>
          <p:cNvPr id="11" name="Picture 10"/>
          <p:cNvPicPr>
            <a:picLocks noChangeAspect="1"/>
          </p:cNvPicPr>
          <p:nvPr/>
        </p:nvPicPr>
        <p:blipFill>
          <a:blip r:embed="rId2"/>
          <a:stretch>
            <a:fillRect/>
          </a:stretch>
        </p:blipFill>
        <p:spPr>
          <a:xfrm>
            <a:off x="11039717" y="297975"/>
            <a:ext cx="667601" cy="546219"/>
          </a:xfrm>
          <a:prstGeom prst="rect">
            <a:avLst/>
          </a:prstGeom>
        </p:spPr>
      </p:pic>
      <p:pic>
        <p:nvPicPr>
          <p:cNvPr id="3" name="Picture 2">
            <a:extLst>
              <a:ext uri="{FF2B5EF4-FFF2-40B4-BE49-F238E27FC236}">
                <a16:creationId xmlns:a16="http://schemas.microsoft.com/office/drawing/2014/main" id="{21375601-2055-4A47-9AA7-F8A0E7CE9A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9200"/>
            <a:ext cx="12192000" cy="4779599"/>
          </a:xfrm>
          <a:prstGeom prst="rect">
            <a:avLst/>
          </a:prstGeom>
        </p:spPr>
      </p:pic>
    </p:spTree>
    <p:extLst>
      <p:ext uri="{BB962C8B-B14F-4D97-AF65-F5344CB8AC3E}">
        <p14:creationId xmlns:p14="http://schemas.microsoft.com/office/powerpoint/2010/main" val="3978807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Manage Growth at Every Level</a:t>
            </a:r>
          </a:p>
        </p:txBody>
      </p:sp>
      <p:pic>
        <p:nvPicPr>
          <p:cNvPr id="10" name="Picture 9"/>
          <p:cNvPicPr>
            <a:picLocks noChangeAspect="1"/>
          </p:cNvPicPr>
          <p:nvPr/>
        </p:nvPicPr>
        <p:blipFill>
          <a:blip r:embed="rId2"/>
          <a:stretch>
            <a:fillRect/>
          </a:stretch>
        </p:blipFill>
        <p:spPr>
          <a:xfrm>
            <a:off x="11039717" y="297975"/>
            <a:ext cx="667601" cy="546219"/>
          </a:xfrm>
          <a:prstGeom prst="rect">
            <a:avLst/>
          </a:prstGeom>
        </p:spPr>
      </p:pic>
      <p:pic>
        <p:nvPicPr>
          <p:cNvPr id="3" name="Picture 2">
            <a:extLst>
              <a:ext uri="{FF2B5EF4-FFF2-40B4-BE49-F238E27FC236}">
                <a16:creationId xmlns:a16="http://schemas.microsoft.com/office/drawing/2014/main" id="{8480A59E-3CB7-4DE9-B7A7-6A9643B7A7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938055"/>
            <a:ext cx="10972800" cy="5166578"/>
          </a:xfrm>
          <a:prstGeom prst="rect">
            <a:avLst/>
          </a:prstGeom>
        </p:spPr>
      </p:pic>
    </p:spTree>
    <p:extLst>
      <p:ext uri="{BB962C8B-B14F-4D97-AF65-F5344CB8AC3E}">
        <p14:creationId xmlns:p14="http://schemas.microsoft.com/office/powerpoint/2010/main" val="2408383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77ad245a49_1_0"/>
          <p:cNvSpPr txBox="1">
            <a:spLocks noGrp="1"/>
          </p:cNvSpPr>
          <p:nvPr>
            <p:ph type="title"/>
          </p:nvPr>
        </p:nvSpPr>
        <p:spPr>
          <a:xfrm>
            <a:off x="472190" y="274320"/>
            <a:ext cx="11235000" cy="585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4000"/>
              <a:buNone/>
            </a:pPr>
            <a:r>
              <a:rPr lang="en-US"/>
              <a:t>Leadership Owns Organizational Growth Items</a:t>
            </a:r>
            <a:endParaRPr/>
          </a:p>
        </p:txBody>
      </p:sp>
      <p:sp>
        <p:nvSpPr>
          <p:cNvPr id="406" name="Google Shape;406;g77ad245a49_1_0"/>
          <p:cNvSpPr/>
          <p:nvPr/>
        </p:nvSpPr>
        <p:spPr>
          <a:xfrm>
            <a:off x="9421525" y="2475675"/>
            <a:ext cx="2653800" cy="3315600"/>
          </a:xfrm>
          <a:prstGeom prst="rect">
            <a:avLst/>
          </a:prstGeom>
          <a:solidFill>
            <a:schemeClr val="accent5"/>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200"/>
              <a:buFont typeface="Arial"/>
              <a:buNone/>
              <a:tabLst/>
              <a:defRPr/>
            </a:pPr>
            <a:r>
              <a:rPr kumimoji="0" lang="en-US" sz="2200" b="1" i="0" u="none" strike="noStrike" kern="0" cap="none" spc="0" normalizeH="0" baseline="0" noProof="0">
                <a:ln>
                  <a:noFill/>
                </a:ln>
                <a:solidFill>
                  <a:srgbClr val="FFFFFF"/>
                </a:solidFill>
                <a:effectLst/>
                <a:uLnTx/>
                <a:uFillTx/>
                <a:latin typeface="Calibri"/>
                <a:ea typeface="Calibri"/>
                <a:cs typeface="Calibri"/>
                <a:sym typeface="Calibri"/>
              </a:rPr>
              <a:t>The CI Leadership Team </a:t>
            </a:r>
            <a:br>
              <a:rPr kumimoji="0" lang="en-US" sz="2200" b="1" i="0" u="none" strike="noStrike" kern="0" cap="none" spc="0" normalizeH="0" baseline="0" noProof="0">
                <a:ln>
                  <a:noFill/>
                </a:ln>
                <a:solidFill>
                  <a:srgbClr val="FFFFFF"/>
                </a:solidFill>
                <a:effectLst/>
                <a:uLnTx/>
                <a:uFillTx/>
                <a:latin typeface="Calibri"/>
                <a:ea typeface="Calibri"/>
                <a:cs typeface="Calibri"/>
                <a:sym typeface="Calibri"/>
              </a:rPr>
            </a:br>
            <a:r>
              <a:rPr kumimoji="0" lang="en-US" sz="2200" b="1" i="0" u="none" strike="noStrike" kern="0" cap="none" spc="0" normalizeH="0" baseline="0" noProof="0">
                <a:ln>
                  <a:noFill/>
                </a:ln>
                <a:solidFill>
                  <a:srgbClr val="FFFFFF"/>
                </a:solidFill>
                <a:effectLst/>
                <a:uLnTx/>
                <a:uFillTx/>
                <a:latin typeface="Calibri"/>
                <a:ea typeface="Calibri"/>
                <a:cs typeface="Calibri"/>
                <a:sym typeface="Calibri"/>
              </a:rPr>
              <a:t>focuses on an improvement plan for removing obstacles, coaching, and helping the teams to become high performing.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 name="Google Shape;407;g77ad245a49_1_0"/>
          <p:cNvSpPr txBox="1"/>
          <p:nvPr/>
        </p:nvSpPr>
        <p:spPr>
          <a:xfrm>
            <a:off x="863158" y="1085706"/>
            <a:ext cx="9691200" cy="954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Challenges outside the control of the team are addressed through Organizational Growth Items owned by Leadership.</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8" name="Google Shape;408;g77ad245a49_1_0"/>
          <p:cNvSpPr/>
          <p:nvPr/>
        </p:nvSpPr>
        <p:spPr>
          <a:xfrm>
            <a:off x="159300" y="3656225"/>
            <a:ext cx="1884300" cy="1953300"/>
          </a:xfrm>
          <a:prstGeom prst="rect">
            <a:avLst/>
          </a:prstGeom>
          <a:solidFill>
            <a:srgbClr val="D9D9D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Role clarity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Estimating &amp; Planning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Story writing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Effective meetings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 name="Google Shape;409;g77ad245a49_1_0"/>
          <p:cNvSpPr/>
          <p:nvPr/>
        </p:nvSpPr>
        <p:spPr>
          <a:xfrm>
            <a:off x="2394600" y="3649950"/>
            <a:ext cx="1884300" cy="1953300"/>
          </a:xfrm>
          <a:prstGeom prst="rect">
            <a:avLst/>
          </a:prstGeom>
          <a:solidFill>
            <a:srgbClr val="D9D9D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Tooling issues </a:t>
            </a:r>
            <a:endParaRPr kumimoji="0" sz="1800" b="0" i="0" u="none" strike="noStrike" kern="0" cap="none" spc="0" normalizeH="0" baseline="0" noProof="0">
              <a:ln>
                <a:noFill/>
              </a:ln>
              <a:solidFill>
                <a:srgbClr val="58595B"/>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Test automation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Dev Ops </a:t>
            </a:r>
            <a:endParaRPr kumimoji="0" sz="1800" b="0" i="0" u="none" strike="noStrike" kern="0" cap="none" spc="0" normalizeH="0" baseline="0" noProof="0">
              <a:ln>
                <a:noFill/>
              </a:ln>
              <a:solidFill>
                <a:srgbClr val="58595B"/>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Access Issues Environment Issues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 name="Google Shape;410;g77ad245a49_1_0"/>
          <p:cNvSpPr/>
          <p:nvPr/>
        </p:nvSpPr>
        <p:spPr>
          <a:xfrm>
            <a:off x="4778725" y="3630225"/>
            <a:ext cx="1884300" cy="1953300"/>
          </a:xfrm>
          <a:prstGeom prst="rect">
            <a:avLst/>
          </a:prstGeom>
          <a:solidFill>
            <a:srgbClr val="D9D9D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Talent &amp; skill gaps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Capacity challenges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People, Culture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Change management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 name="Google Shape;411;g77ad245a49_1_0"/>
          <p:cNvSpPr/>
          <p:nvPr/>
        </p:nvSpPr>
        <p:spPr>
          <a:xfrm>
            <a:off x="7100125" y="3630225"/>
            <a:ext cx="1884300" cy="1953300"/>
          </a:xfrm>
          <a:prstGeom prst="rect">
            <a:avLst/>
          </a:prstGeom>
          <a:solidFill>
            <a:srgbClr val="D9D9D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Conflicting priorities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Clarity on requirements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Dependencies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Value alignment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1800"/>
              <a:buFont typeface="Arial"/>
              <a:buNone/>
              <a:tabLst/>
              <a:defRPr/>
            </a:pPr>
            <a:r>
              <a:rPr kumimoji="0" lang="en-US" sz="1800" b="0" i="0" u="none" strike="noStrike" kern="0" cap="none" spc="0" normalizeH="0" baseline="0" noProof="0">
                <a:ln>
                  <a:noFill/>
                </a:ln>
                <a:solidFill>
                  <a:srgbClr val="58595B"/>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 name="Google Shape;412;g77ad245a49_1_0"/>
          <p:cNvSpPr txBox="1"/>
          <p:nvPr/>
        </p:nvSpPr>
        <p:spPr>
          <a:xfrm>
            <a:off x="222350" y="5791200"/>
            <a:ext cx="1821300" cy="585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Agile Coaches / SM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 name="Google Shape;413;g77ad245a49_1_0"/>
          <p:cNvSpPr txBox="1"/>
          <p:nvPr/>
        </p:nvSpPr>
        <p:spPr>
          <a:xfrm>
            <a:off x="2394600" y="5804775"/>
            <a:ext cx="1848900" cy="585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Technical Leads, DevOps Leads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 name="Google Shape;414;g77ad245a49_1_0"/>
          <p:cNvSpPr txBox="1"/>
          <p:nvPr/>
        </p:nvSpPr>
        <p:spPr>
          <a:xfrm>
            <a:off x="4778725" y="5804775"/>
            <a:ext cx="1884300" cy="585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Managers, Directors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 name="Google Shape;415;g77ad245a49_1_0"/>
          <p:cNvSpPr txBox="1"/>
          <p:nvPr/>
        </p:nvSpPr>
        <p:spPr>
          <a:xfrm>
            <a:off x="7100150" y="5791200"/>
            <a:ext cx="1884300" cy="585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Product / Program Mgrs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416" name="Google Shape;416;g77ad245a49_1_0"/>
          <p:cNvGrpSpPr/>
          <p:nvPr/>
        </p:nvGrpSpPr>
        <p:grpSpPr>
          <a:xfrm>
            <a:off x="129032" y="2512984"/>
            <a:ext cx="8915136" cy="942000"/>
            <a:chOff x="31052" y="79171"/>
            <a:chExt cx="8915136" cy="942000"/>
          </a:xfrm>
        </p:grpSpPr>
        <p:sp>
          <p:nvSpPr>
            <p:cNvPr id="417" name="Google Shape;417;g77ad245a49_1_0"/>
            <p:cNvSpPr txBox="1"/>
            <p:nvPr/>
          </p:nvSpPr>
          <p:spPr>
            <a:xfrm>
              <a:off x="31052" y="79171"/>
              <a:ext cx="1942800" cy="942000"/>
            </a:xfrm>
            <a:prstGeom prst="rect">
              <a:avLst/>
            </a:prstGeom>
            <a:solidFill>
              <a:srgbClr val="47B8F7"/>
            </a:solidFill>
            <a:ln>
              <a:noFill/>
            </a:ln>
          </p:spPr>
          <p:txBody>
            <a:bodyPr spcFirstLastPara="1" wrap="square" lIns="41900" tIns="27925" rIns="41900" bIns="279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FFFF"/>
                  </a:solidFill>
                  <a:effectLst/>
                  <a:uLnTx/>
                  <a:uFillTx/>
                  <a:latin typeface="Calibri"/>
                  <a:ea typeface="Calibri"/>
                  <a:cs typeface="Calibri"/>
                  <a:sym typeface="Calibri"/>
                </a:rPr>
                <a:t>Agile Enablement</a:t>
              </a:r>
              <a:endParaRPr kumimoji="0" sz="1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8" name="Google Shape;418;g77ad245a49_1_0"/>
            <p:cNvSpPr txBox="1"/>
            <p:nvPr/>
          </p:nvSpPr>
          <p:spPr>
            <a:xfrm>
              <a:off x="2228164" y="79171"/>
              <a:ext cx="1942800" cy="942000"/>
            </a:xfrm>
            <a:prstGeom prst="rect">
              <a:avLst/>
            </a:prstGeom>
            <a:solidFill>
              <a:schemeClr val="accent4"/>
            </a:solidFill>
            <a:ln>
              <a:noFill/>
            </a:ln>
          </p:spPr>
          <p:txBody>
            <a:bodyPr spcFirstLastPara="1" wrap="square" lIns="41900" tIns="27925" rIns="41900" bIns="279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FFFF"/>
                  </a:solidFill>
                  <a:effectLst/>
                  <a:uLnTx/>
                  <a:uFillTx/>
                  <a:latin typeface="Calibri"/>
                  <a:ea typeface="Calibri"/>
                  <a:cs typeface="Calibri"/>
                  <a:sym typeface="Calibri"/>
                </a:rPr>
                <a:t>Tech Agility &amp; Tools</a:t>
              </a:r>
              <a:endParaRPr kumimoji="0" sz="1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9" name="Google Shape;419;g77ad245a49_1_0"/>
            <p:cNvSpPr txBox="1"/>
            <p:nvPr/>
          </p:nvSpPr>
          <p:spPr>
            <a:xfrm>
              <a:off x="4653876" y="79171"/>
              <a:ext cx="1942800" cy="942000"/>
            </a:xfrm>
            <a:prstGeom prst="rect">
              <a:avLst/>
            </a:prstGeom>
            <a:solidFill>
              <a:srgbClr val="9281BC"/>
            </a:solidFill>
            <a:ln>
              <a:noFill/>
            </a:ln>
          </p:spPr>
          <p:txBody>
            <a:bodyPr spcFirstLastPara="1" wrap="square" lIns="41900" tIns="27925" rIns="41900" bIns="279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FFFF"/>
                  </a:solidFill>
                  <a:effectLst/>
                  <a:uLnTx/>
                  <a:uFillTx/>
                  <a:latin typeface="Calibri"/>
                  <a:ea typeface="Calibri"/>
                  <a:cs typeface="Calibri"/>
                  <a:sym typeface="Calibri"/>
                </a:rPr>
                <a:t>Culture  &amp; Leadership</a:t>
              </a:r>
              <a:endParaRPr kumimoji="0" sz="1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0" name="Google Shape;420;g77ad245a49_1_0"/>
            <p:cNvSpPr txBox="1"/>
            <p:nvPr/>
          </p:nvSpPr>
          <p:spPr>
            <a:xfrm>
              <a:off x="7003388" y="79171"/>
              <a:ext cx="1942800" cy="942000"/>
            </a:xfrm>
            <a:prstGeom prst="rect">
              <a:avLst/>
            </a:prstGeom>
            <a:solidFill>
              <a:schemeClr val="accent3"/>
            </a:solidFill>
            <a:ln>
              <a:noFill/>
            </a:ln>
          </p:spPr>
          <p:txBody>
            <a:bodyPr spcFirstLastPara="1" wrap="square" lIns="41900" tIns="27925" rIns="41900" bIns="279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FFFF"/>
                  </a:solidFill>
                  <a:effectLst/>
                  <a:uLnTx/>
                  <a:uFillTx/>
                  <a:latin typeface="Calibri"/>
                  <a:ea typeface="Calibri"/>
                  <a:cs typeface="Calibri"/>
                  <a:sym typeface="Calibri"/>
                </a:rPr>
                <a:t>Product &amp; Program</a:t>
              </a:r>
              <a:endParaRPr kumimoji="0" sz="2200" b="1"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Enable Growth &amp; Scaling of Coaching Capacity</a:t>
            </a:r>
          </a:p>
        </p:txBody>
      </p:sp>
      <p:pic>
        <p:nvPicPr>
          <p:cNvPr id="10" name="Picture 9"/>
          <p:cNvPicPr>
            <a:picLocks noChangeAspect="1"/>
          </p:cNvPicPr>
          <p:nvPr/>
        </p:nvPicPr>
        <p:blipFill>
          <a:blip r:embed="rId3"/>
          <a:stretch>
            <a:fillRect/>
          </a:stretch>
        </p:blipFill>
        <p:spPr>
          <a:xfrm>
            <a:off x="11039717" y="297975"/>
            <a:ext cx="667601" cy="546219"/>
          </a:xfrm>
          <a:prstGeom prst="rect">
            <a:avLst/>
          </a:prstGeom>
        </p:spPr>
      </p:pic>
      <p:grpSp>
        <p:nvGrpSpPr>
          <p:cNvPr id="7" name="Group 6"/>
          <p:cNvGrpSpPr/>
          <p:nvPr/>
        </p:nvGrpSpPr>
        <p:grpSpPr>
          <a:xfrm>
            <a:off x="1571104" y="1143000"/>
            <a:ext cx="9049791" cy="4953000"/>
            <a:chOff x="1581912" y="1229339"/>
            <a:chExt cx="9049791" cy="5116280"/>
          </a:xfrm>
        </p:grpSpPr>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l="-1032" r="-1032"/>
            <a:stretch/>
          </p:blipFill>
          <p:spPr>
            <a:xfrm>
              <a:off x="1581912" y="1229339"/>
              <a:ext cx="9049791" cy="5116280"/>
            </a:xfrm>
            <a:prstGeom prst="rect">
              <a:avLst/>
            </a:prstGeom>
            <a:solidFill>
              <a:schemeClr val="bg1"/>
            </a:solidFill>
          </p:spPr>
        </p:pic>
        <p:pic>
          <p:nvPicPr>
            <p:cNvPr id="5" name="Picture 4"/>
            <p:cNvPicPr>
              <a:picLocks noChangeAspect="1"/>
            </p:cNvPicPr>
            <p:nvPr/>
          </p:nvPicPr>
          <p:blipFill>
            <a:blip r:embed="rId5">
              <a:alphaModFix amt="50000"/>
            </a:blip>
            <a:stretch>
              <a:fillRect/>
            </a:stretch>
          </p:blipFill>
          <p:spPr>
            <a:xfrm rot="15575740">
              <a:off x="4216991" y="4558856"/>
              <a:ext cx="355600" cy="292100"/>
            </a:xfrm>
            <a:prstGeom prst="rect">
              <a:avLst/>
            </a:prstGeom>
          </p:spPr>
        </p:pic>
        <p:pic>
          <p:nvPicPr>
            <p:cNvPr id="3" name="Picture 2"/>
            <p:cNvPicPr>
              <a:picLocks noChangeAspect="1"/>
            </p:cNvPicPr>
            <p:nvPr/>
          </p:nvPicPr>
          <p:blipFill>
            <a:blip r:embed="rId6"/>
            <a:stretch>
              <a:fillRect/>
            </a:stretch>
          </p:blipFill>
          <p:spPr>
            <a:xfrm>
              <a:off x="4255056" y="4765284"/>
              <a:ext cx="402107" cy="446785"/>
            </a:xfrm>
            <a:prstGeom prst="rect">
              <a:avLst/>
            </a:prstGeom>
          </p:spPr>
        </p:pic>
      </p:grpSp>
    </p:spTree>
    <p:extLst>
      <p:ext uri="{BB962C8B-B14F-4D97-AF65-F5344CB8AC3E}">
        <p14:creationId xmlns:p14="http://schemas.microsoft.com/office/powerpoint/2010/main" val="306738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508" y="1069181"/>
            <a:ext cx="9267484" cy="2483989"/>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508" y="1561097"/>
            <a:ext cx="9249691" cy="3046873"/>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508" y="2034865"/>
            <a:ext cx="9216399" cy="2510907"/>
          </a:xfrm>
          <a:prstGeom prst="rect">
            <a:avLst/>
          </a:prstGeom>
        </p:spPr>
      </p:pic>
      <p:sp>
        <p:nvSpPr>
          <p:cNvPr id="5" name="Title 4"/>
          <p:cNvSpPr>
            <a:spLocks noGrp="1"/>
          </p:cNvSpPr>
          <p:nvPr>
            <p:ph type="title"/>
          </p:nvPr>
        </p:nvSpPr>
        <p:spPr/>
        <p:txBody>
          <a:bodyPr>
            <a:normAutofit/>
          </a:bodyPr>
          <a:lstStyle/>
          <a:p>
            <a:r>
              <a:rPr lang="en-US" dirty="0"/>
              <a:t>Enable Growth &amp; Scaling of Coaching Capacity</a:t>
            </a:r>
          </a:p>
        </p:txBody>
      </p:sp>
      <p:pic>
        <p:nvPicPr>
          <p:cNvPr id="6" name="Content Placeholder 5"/>
          <p:cNvPicPr>
            <a:picLocks noGrp="1" noChangeAspect="1"/>
          </p:cNvPicPr>
          <p:nvPr>
            <p:ph idx="4294967295"/>
          </p:nvPr>
        </p:nvPicPr>
        <p:blipFill rotWithShape="1">
          <a:blip r:embed="rId5" cstate="screen">
            <a:extLst>
              <a:ext uri="{28A0092B-C50C-407E-A947-70E740481C1C}">
                <a14:useLocalDpi xmlns:a14="http://schemas.microsoft.com/office/drawing/2010/main"/>
              </a:ext>
            </a:extLst>
          </a:blip>
          <a:srcRect/>
          <a:stretch/>
        </p:blipFill>
        <p:spPr>
          <a:xfrm>
            <a:off x="1542401" y="2514600"/>
            <a:ext cx="9266237" cy="3581400"/>
          </a:xfrm>
          <a:ln>
            <a:noFill/>
          </a:ln>
        </p:spPr>
      </p:pic>
      <p:pic>
        <p:nvPicPr>
          <p:cNvPr id="17" name="Picture 16"/>
          <p:cNvPicPr>
            <a:picLocks noChangeAspect="1"/>
          </p:cNvPicPr>
          <p:nvPr/>
        </p:nvPicPr>
        <p:blipFill>
          <a:blip r:embed="rId6"/>
          <a:stretch>
            <a:fillRect/>
          </a:stretch>
        </p:blipFill>
        <p:spPr>
          <a:xfrm>
            <a:off x="11039717" y="297975"/>
            <a:ext cx="667601" cy="546219"/>
          </a:xfrm>
          <a:prstGeom prst="rect">
            <a:avLst/>
          </a:prstGeom>
        </p:spPr>
      </p:pic>
    </p:spTree>
    <p:extLst>
      <p:ext uri="{BB962C8B-B14F-4D97-AF65-F5344CB8AC3E}">
        <p14:creationId xmlns:p14="http://schemas.microsoft.com/office/powerpoint/2010/main" val="306522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Insights by Line of Business</a:t>
            </a:r>
          </a:p>
        </p:txBody>
      </p:sp>
      <p:pic>
        <p:nvPicPr>
          <p:cNvPr id="9" name="Picture 8"/>
          <p:cNvPicPr>
            <a:picLocks noChangeAspect="1"/>
          </p:cNvPicPr>
          <p:nvPr/>
        </p:nvPicPr>
        <p:blipFill>
          <a:blip r:embed="rId2"/>
          <a:stretch>
            <a:fillRect/>
          </a:stretch>
        </p:blipFill>
        <p:spPr>
          <a:xfrm>
            <a:off x="11154748" y="270980"/>
            <a:ext cx="552570" cy="598617"/>
          </a:xfrm>
          <a:prstGeom prst="rect">
            <a:avLst/>
          </a:prstGeom>
        </p:spPr>
      </p:pic>
      <p:pic>
        <p:nvPicPr>
          <p:cNvPr id="3" name="Picture 2">
            <a:extLst>
              <a:ext uri="{FF2B5EF4-FFF2-40B4-BE49-F238E27FC236}">
                <a16:creationId xmlns:a16="http://schemas.microsoft.com/office/drawing/2014/main" id="{59BB32A4-4C13-44DF-B69C-8BB2CE856AE0}"/>
              </a:ext>
            </a:extLst>
          </p:cNvPr>
          <p:cNvPicPr>
            <a:picLocks noChangeAspect="1"/>
          </p:cNvPicPr>
          <p:nvPr/>
        </p:nvPicPr>
        <p:blipFill>
          <a:blip r:embed="rId3"/>
          <a:stretch>
            <a:fillRect/>
          </a:stretch>
        </p:blipFill>
        <p:spPr>
          <a:xfrm>
            <a:off x="97115" y="1752600"/>
            <a:ext cx="11610203" cy="2727476"/>
          </a:xfrm>
          <a:prstGeom prst="rect">
            <a:avLst/>
          </a:prstGeom>
        </p:spPr>
      </p:pic>
    </p:spTree>
    <p:extLst>
      <p:ext uri="{BB962C8B-B14F-4D97-AF65-F5344CB8AC3E}">
        <p14:creationId xmlns:p14="http://schemas.microsoft.com/office/powerpoint/2010/main" val="1681201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pic>
        <p:nvPicPr>
          <p:cNvPr id="18" name="Picture 17">
            <a:extLst>
              <a:ext uri="{FF2B5EF4-FFF2-40B4-BE49-F238E27FC236}">
                <a16:creationId xmlns:a16="http://schemas.microsoft.com/office/drawing/2014/main" id="{27782BDC-A94B-4BAA-86A1-AB3096F246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638" y="1157415"/>
            <a:ext cx="3649874" cy="3488256"/>
          </a:xfrm>
          <a:prstGeom prst="rect">
            <a:avLst/>
          </a:prstGeom>
        </p:spPr>
      </p:pic>
      <p:pic>
        <p:nvPicPr>
          <p:cNvPr id="19" name="Picture 18">
            <a:extLst>
              <a:ext uri="{FF2B5EF4-FFF2-40B4-BE49-F238E27FC236}">
                <a16:creationId xmlns:a16="http://schemas.microsoft.com/office/drawing/2014/main" id="{5207AAA2-C6CA-44C6-87A0-5DFBCB97B8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337" y="1157415"/>
            <a:ext cx="3652924" cy="3488257"/>
          </a:xfrm>
          <a:prstGeom prst="rect">
            <a:avLst/>
          </a:prstGeom>
        </p:spPr>
      </p:pic>
      <p:pic>
        <p:nvPicPr>
          <p:cNvPr id="20" name="Picture 19">
            <a:extLst>
              <a:ext uri="{FF2B5EF4-FFF2-40B4-BE49-F238E27FC236}">
                <a16:creationId xmlns:a16="http://schemas.microsoft.com/office/drawing/2014/main" id="{101D2A0E-5439-4B42-A934-4BAE7CC81C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79889" y="1157415"/>
            <a:ext cx="3656934" cy="3488256"/>
          </a:xfrm>
          <a:prstGeom prst="rect">
            <a:avLst/>
          </a:prstGeom>
        </p:spPr>
      </p:pic>
      <p:sp>
        <p:nvSpPr>
          <p:cNvPr id="1474" name="Google Shape;1474;p19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Open Sans Light"/>
              <a:buNone/>
            </a:pPr>
            <a:r>
              <a:rPr lang="en-US" kern="1200" dirty="0">
                <a:solidFill>
                  <a:schemeClr val="tx1"/>
                </a:solidFill>
              </a:rPr>
              <a:t>Team Agility Measurement</a:t>
            </a:r>
            <a:endParaRPr kern="1200" dirty="0">
              <a:solidFill>
                <a:schemeClr val="tx1"/>
              </a:solidFill>
            </a:endParaRPr>
          </a:p>
        </p:txBody>
      </p:sp>
      <p:sp>
        <p:nvSpPr>
          <p:cNvPr id="1481" name="Google Shape;1481;p197"/>
          <p:cNvSpPr/>
          <p:nvPr/>
        </p:nvSpPr>
        <p:spPr>
          <a:xfrm>
            <a:off x="730651" y="5115771"/>
            <a:ext cx="10699349" cy="939265"/>
          </a:xfrm>
          <a:prstGeom prst="roundRect">
            <a:avLst>
              <a:gd name="adj" fmla="val 16667"/>
            </a:avLst>
          </a:prstGeom>
          <a:solidFill>
            <a:schemeClr val="accent1">
              <a:lumMod val="20000"/>
              <a:lumOff val="8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58595B"/>
                </a:solidFill>
                <a:effectLst/>
                <a:uLnTx/>
                <a:uFillTx/>
                <a:latin typeface="Calibri"/>
                <a:ea typeface="Calibri"/>
                <a:cs typeface="Calibri"/>
                <a:sym typeface="Calibri"/>
              </a:rPr>
              <a:t>Assess both the maturity (qualitative) and performance (quantitative) metrics to assess Team Agility Index. Benchmark against other companies or internally.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BE83DC84-8545-425A-A42D-706F30F2D0D1}"/>
              </a:ext>
            </a:extLst>
          </p:cNvPr>
          <p:cNvSpPr txBox="1"/>
          <p:nvPr/>
        </p:nvSpPr>
        <p:spPr>
          <a:xfrm rot="1446964">
            <a:off x="3737700" y="2686498"/>
            <a:ext cx="4798619" cy="1015663"/>
          </a:xfrm>
          <a:prstGeom prst="rect">
            <a:avLst/>
          </a:prstGeom>
          <a:noFill/>
        </p:spPr>
        <p:txBody>
          <a:bodyPr wrap="square" rtlCol="0">
            <a:spAutoFit/>
          </a:bodyPr>
          <a:lstStyle/>
          <a:p>
            <a:pPr marL="0" marR="0" lvl="0" indent="0" algn="l" defTabSz="45713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8B549"/>
                </a:solidFill>
                <a:effectLst/>
                <a:uLnTx/>
                <a:uFillTx/>
                <a:latin typeface="Calibri" panose="020F0502020204030204"/>
                <a:ea typeface="+mn-ea"/>
                <a:cs typeface="+mn-cs"/>
              </a:rPr>
              <a:t>** Example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8958-BBBA-DD42-9675-1F87B245EF4D}"/>
              </a:ext>
            </a:extLst>
          </p:cNvPr>
          <p:cNvSpPr>
            <a:spLocks noGrp="1"/>
          </p:cNvSpPr>
          <p:nvPr>
            <p:ph type="title"/>
          </p:nvPr>
        </p:nvSpPr>
        <p:spPr/>
        <p:txBody>
          <a:bodyPr/>
          <a:lstStyle/>
          <a:p>
            <a:r>
              <a:rPr lang="en-US" dirty="0"/>
              <a:t>Focus on Outcomes | Annual Outcome Card Sample</a:t>
            </a:r>
          </a:p>
        </p:txBody>
      </p:sp>
      <p:sp>
        <p:nvSpPr>
          <p:cNvPr id="36" name="TextBox 35">
            <a:extLst>
              <a:ext uri="{FF2B5EF4-FFF2-40B4-BE49-F238E27FC236}">
                <a16:creationId xmlns:a16="http://schemas.microsoft.com/office/drawing/2014/main" id="{64427006-9FED-6141-B082-C74C0AE1BABF}"/>
              </a:ext>
            </a:extLst>
          </p:cNvPr>
          <p:cNvSpPr txBox="1"/>
          <p:nvPr/>
        </p:nvSpPr>
        <p:spPr>
          <a:xfrm>
            <a:off x="980440" y="1197990"/>
            <a:ext cx="1271405" cy="358990"/>
          </a:xfrm>
          <a:prstGeom prst="rect">
            <a:avLst/>
          </a:prstGeom>
          <a:noFill/>
        </p:spPr>
        <p:txBody>
          <a:bodyPr wrap="square" lIns="81199" tIns="40599" rIns="81199" bIns="40599" rtlCol="0">
            <a:spAutoFit/>
          </a:bodyPr>
          <a:lstStyle/>
          <a:p>
            <a:pPr marL="0" marR="0" lvl="0" indent="0" algn="r" defTabSz="812004"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Title:</a:t>
            </a:r>
          </a:p>
        </p:txBody>
      </p:sp>
      <p:sp>
        <p:nvSpPr>
          <p:cNvPr id="37" name="Rectangle 36">
            <a:extLst>
              <a:ext uri="{FF2B5EF4-FFF2-40B4-BE49-F238E27FC236}">
                <a16:creationId xmlns:a16="http://schemas.microsoft.com/office/drawing/2014/main" id="{D1BEE6EF-8C3D-B44C-8152-CDCAFF372266}"/>
              </a:ext>
            </a:extLst>
          </p:cNvPr>
          <p:cNvSpPr/>
          <p:nvPr/>
        </p:nvSpPr>
        <p:spPr>
          <a:xfrm>
            <a:off x="2251846" y="1084730"/>
            <a:ext cx="6729594" cy="520648"/>
          </a:xfrm>
          <a:prstGeom prst="rect">
            <a:avLst/>
          </a:prstGeom>
          <a:noFill/>
          <a:ln w="9525" cap="flat" cmpd="sng" algn="ctr">
            <a:solidFill>
              <a:sysClr val="window" lastClr="FFFFFF">
                <a:lumMod val="50000"/>
              </a:sysClr>
            </a:solidFill>
            <a:prstDash val="solid"/>
          </a:ln>
          <a:effectLst/>
        </p:spPr>
        <p:txBody>
          <a:bodyPr lIns="81199" tIns="40599" rIns="81199" bIns="40599" spcCol="0"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8FE39FAA-9E7B-9D4B-8328-D4A119080356}"/>
              </a:ext>
            </a:extLst>
          </p:cNvPr>
          <p:cNvSpPr txBox="1"/>
          <p:nvPr/>
        </p:nvSpPr>
        <p:spPr>
          <a:xfrm>
            <a:off x="980442" y="1755779"/>
            <a:ext cx="1271404" cy="358990"/>
          </a:xfrm>
          <a:prstGeom prst="rect">
            <a:avLst/>
          </a:prstGeom>
          <a:noFill/>
        </p:spPr>
        <p:txBody>
          <a:bodyPr wrap="square" lIns="81199" tIns="40599" rIns="81199" bIns="40599" rtlCol="0">
            <a:spAutoFit/>
          </a:bodyPr>
          <a:lstStyle>
            <a:defPPr>
              <a:defRPr lang="en-US"/>
            </a:defPPr>
            <a:lvl1pPr defTabSz="812004" fontAlgn="auto">
              <a:spcBef>
                <a:spcPts val="0"/>
              </a:spcBef>
              <a:spcAft>
                <a:spcPts val="0"/>
              </a:spcAft>
              <a:defRPr sz="1800" b="0">
                <a:solidFill>
                  <a:prstClr val="black"/>
                </a:solidFill>
                <a:latin typeface="Calibri"/>
              </a:defRPr>
            </a:lvl1pPr>
          </a:lstStyle>
          <a:p>
            <a:pPr marL="0" marR="0" lvl="0" indent="0" algn="r" defTabSz="812004"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Hypothesis:</a:t>
            </a:r>
          </a:p>
        </p:txBody>
      </p:sp>
      <p:sp>
        <p:nvSpPr>
          <p:cNvPr id="39" name="Rectangle 38">
            <a:extLst>
              <a:ext uri="{FF2B5EF4-FFF2-40B4-BE49-F238E27FC236}">
                <a16:creationId xmlns:a16="http://schemas.microsoft.com/office/drawing/2014/main" id="{1B7AFFD5-2C2F-AB40-AADB-E83153657FA2}"/>
              </a:ext>
            </a:extLst>
          </p:cNvPr>
          <p:cNvSpPr/>
          <p:nvPr/>
        </p:nvSpPr>
        <p:spPr>
          <a:xfrm>
            <a:off x="2251846" y="1755779"/>
            <a:ext cx="6729594" cy="937940"/>
          </a:xfrm>
          <a:prstGeom prst="rect">
            <a:avLst/>
          </a:prstGeom>
          <a:noFill/>
          <a:ln w="9525" cap="flat" cmpd="sng" algn="ctr">
            <a:solidFill>
              <a:sysClr val="window" lastClr="FFFFFF">
                <a:lumMod val="50000"/>
              </a:sysClr>
            </a:solidFill>
            <a:prstDash val="solid"/>
          </a:ln>
          <a:effectLst/>
        </p:spPr>
        <p:txBody>
          <a:bodyPr lIns="81199" tIns="40599" rIns="81199" bIns="40599" spcCol="0"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814BFD61-1221-4E44-9694-552B6DFD8E8C}"/>
              </a:ext>
            </a:extLst>
          </p:cNvPr>
          <p:cNvSpPr txBox="1"/>
          <p:nvPr/>
        </p:nvSpPr>
        <p:spPr>
          <a:xfrm>
            <a:off x="1133019" y="2727432"/>
            <a:ext cx="2978604" cy="358990"/>
          </a:xfrm>
          <a:prstGeom prst="rect">
            <a:avLst/>
          </a:prstGeom>
          <a:noFill/>
        </p:spPr>
        <p:txBody>
          <a:bodyPr wrap="square" lIns="81199" tIns="40599" rIns="81199" bIns="40599"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Key Results / Metrics:</a:t>
            </a:r>
          </a:p>
        </p:txBody>
      </p:sp>
      <p:graphicFrame>
        <p:nvGraphicFramePr>
          <p:cNvPr id="41" name="Table 40">
            <a:extLst>
              <a:ext uri="{FF2B5EF4-FFF2-40B4-BE49-F238E27FC236}">
                <a16:creationId xmlns:a16="http://schemas.microsoft.com/office/drawing/2014/main" id="{F5964FDA-4940-C34A-864B-ECCFF1BF266C}"/>
              </a:ext>
            </a:extLst>
          </p:cNvPr>
          <p:cNvGraphicFramePr>
            <a:graphicFrameLocks noGrp="1"/>
          </p:cNvGraphicFramePr>
          <p:nvPr/>
        </p:nvGraphicFramePr>
        <p:xfrm>
          <a:off x="1030330" y="3145598"/>
          <a:ext cx="9617350" cy="2797963"/>
        </p:xfrm>
        <a:graphic>
          <a:graphicData uri="http://schemas.openxmlformats.org/drawingml/2006/table">
            <a:tbl>
              <a:tblPr firstRow="1" bandRow="1"/>
              <a:tblGrid>
                <a:gridCol w="276951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1437640">
                  <a:extLst>
                    <a:ext uri="{9D8B030D-6E8A-4147-A177-3AD203B41FA5}">
                      <a16:colId xmlns:a16="http://schemas.microsoft.com/office/drawing/2014/main" val="20006"/>
                    </a:ext>
                  </a:extLst>
                </a:gridCol>
              </a:tblGrid>
              <a:tr h="371877">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r>
                        <a:rPr lang="en-US" sz="1600" dirty="0"/>
                        <a:t>Title</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Progress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Metric</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Now</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Target</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mpd="sng">
                      <a:solidFill>
                        <a:srgbClr val="4BACC6"/>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a:defRPr>
                      </a:lvl1pPr>
                      <a:lvl2pPr marL="609585" algn="l" defTabSz="1219170" rtl="0" eaLnBrk="1" latinLnBrk="0" hangingPunct="1">
                        <a:defRPr sz="2400" b="1" kern="1200">
                          <a:solidFill>
                            <a:schemeClr val="tx1"/>
                          </a:solidFill>
                          <a:latin typeface="Calibri"/>
                        </a:defRPr>
                      </a:lvl2pPr>
                      <a:lvl3pPr marL="1219170" algn="l" defTabSz="1219170" rtl="0" eaLnBrk="1" latinLnBrk="0" hangingPunct="1">
                        <a:defRPr sz="2400" b="1" kern="1200">
                          <a:solidFill>
                            <a:schemeClr val="tx1"/>
                          </a:solidFill>
                          <a:latin typeface="Calibri"/>
                        </a:defRPr>
                      </a:lvl3pPr>
                      <a:lvl4pPr marL="1828754" algn="l" defTabSz="1219170" rtl="0" eaLnBrk="1" latinLnBrk="0" hangingPunct="1">
                        <a:defRPr sz="2400" b="1" kern="1200">
                          <a:solidFill>
                            <a:schemeClr val="tx1"/>
                          </a:solidFill>
                          <a:latin typeface="Calibri"/>
                        </a:defRPr>
                      </a:lvl4pPr>
                      <a:lvl5pPr marL="2438339" algn="l" defTabSz="1219170" rtl="0" eaLnBrk="1" latinLnBrk="0" hangingPunct="1">
                        <a:defRPr sz="2400" b="1" kern="1200">
                          <a:solidFill>
                            <a:schemeClr val="tx1"/>
                          </a:solidFill>
                          <a:latin typeface="Calibri"/>
                        </a:defRPr>
                      </a:lvl5pPr>
                      <a:lvl6pPr marL="3047924" algn="l" defTabSz="1219170" rtl="0" eaLnBrk="1" latinLnBrk="0" hangingPunct="1">
                        <a:defRPr sz="2400" b="1" kern="1200">
                          <a:solidFill>
                            <a:schemeClr val="tx1"/>
                          </a:solidFill>
                          <a:latin typeface="Calibri"/>
                        </a:defRPr>
                      </a:lvl6pPr>
                      <a:lvl7pPr marL="3657509" algn="l" defTabSz="1219170" rtl="0" eaLnBrk="1" latinLnBrk="0" hangingPunct="1">
                        <a:defRPr sz="2400" b="1" kern="1200">
                          <a:solidFill>
                            <a:schemeClr val="tx1"/>
                          </a:solidFill>
                          <a:latin typeface="Calibri"/>
                        </a:defRPr>
                      </a:lvl7pPr>
                      <a:lvl8pPr marL="4267093" algn="l" defTabSz="1219170" rtl="0" eaLnBrk="1" latinLnBrk="0" hangingPunct="1">
                        <a:defRPr sz="2400" b="1" kern="1200">
                          <a:solidFill>
                            <a:schemeClr val="tx1"/>
                          </a:solidFill>
                          <a:latin typeface="Calibri"/>
                        </a:defRPr>
                      </a:lvl8pPr>
                      <a:lvl9pPr marL="4876678" algn="l" defTabSz="1219170" rtl="0" eaLnBrk="1" latinLnBrk="0" hangingPunct="1">
                        <a:defRPr sz="2400" b="1" kern="1200">
                          <a:solidFill>
                            <a:schemeClr val="tx1"/>
                          </a:solidFill>
                          <a:latin typeface="Calibri"/>
                        </a:defRPr>
                      </a:lvl9pPr>
                    </a:lstStyle>
                    <a:p>
                      <a:pPr algn="ctr"/>
                      <a:r>
                        <a:rPr lang="en-US" sz="1600" dirty="0"/>
                        <a:t>Team of Teams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rgbClr val="4BACC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35499">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t>Increase SMB membership</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Active Members</a:t>
                      </a:r>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30K</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60k</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mpd="sng">
                      <a:solidFill>
                        <a:srgbClr val="4BACC6"/>
                      </a:solidFill>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SMB Sales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1"/>
                  </a:ext>
                </a:extLst>
              </a:tr>
              <a:tr h="862523">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Maintain Conversion Rate</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rgbClr val="8C929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rgbClr val="8C929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Activation</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72%</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72%</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SMB Delivery</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62523">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Quote applications for new products</a:t>
                      </a:r>
                    </a:p>
                  </a:txBody>
                  <a:tcPr marL="68580" marR="68580">
                    <a:lnL w="12700" cap="flat" cmpd="sng" algn="ctr">
                      <a:solidFill>
                        <a:srgbClr val="00B0F0"/>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8C929A"/>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endParaRPr lang="en-US" sz="1600" dirty="0"/>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rgbClr val="8C929A"/>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t>Quotes</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0</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45K</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r>
                        <a:rPr lang="en-US" sz="2000" dirty="0"/>
                        <a:t>SMB Marketing</a:t>
                      </a:r>
                    </a:p>
                  </a:txBody>
                  <a:tcPr marL="68580" marR="68580">
                    <a:lnL w="12700" cap="flat" cmpd="sng" algn="ctr">
                      <a:solidFill>
                        <a:sysClr val="windowText" lastClr="000000">
                          <a:lumMod val="65000"/>
                          <a:lumOff val="35000"/>
                        </a:sysClr>
                      </a:solidFill>
                      <a:prstDash val="solid"/>
                      <a:round/>
                      <a:headEnd type="none" w="med" len="med"/>
                      <a:tailEnd type="none" w="med" len="med"/>
                    </a:lnL>
                    <a:lnR w="12700" cap="flat" cmpd="sng" algn="ctr">
                      <a:solidFill>
                        <a:sysClr val="windowText" lastClr="000000">
                          <a:lumMod val="65000"/>
                          <a:lumOff val="35000"/>
                        </a:sysClr>
                      </a:solid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mpd="sng">
                      <a:solidFill>
                        <a:srgbClr val="4BACC6"/>
                      </a:solid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val="10003"/>
                  </a:ext>
                </a:extLst>
              </a:tr>
            </a:tbl>
          </a:graphicData>
        </a:graphic>
      </p:graphicFrame>
      <p:sp>
        <p:nvSpPr>
          <p:cNvPr id="42" name="TextBox 41">
            <a:extLst>
              <a:ext uri="{FF2B5EF4-FFF2-40B4-BE49-F238E27FC236}">
                <a16:creationId xmlns:a16="http://schemas.microsoft.com/office/drawing/2014/main" id="{1A583AF2-F7D6-1144-8211-A5F5D26A5F0C}"/>
              </a:ext>
            </a:extLst>
          </p:cNvPr>
          <p:cNvSpPr txBox="1"/>
          <p:nvPr/>
        </p:nvSpPr>
        <p:spPr>
          <a:xfrm>
            <a:off x="9126352" y="1447800"/>
            <a:ext cx="1663568" cy="340188"/>
          </a:xfrm>
          <a:prstGeom prst="rect">
            <a:avLst/>
          </a:prstGeom>
          <a:noFill/>
        </p:spPr>
        <p:txBody>
          <a:bodyPr wrap="square" lIns="81199" tIns="40599" rIns="81199" bIns="40599"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1601" b="0" i="0" u="none" strike="noStrike" kern="0" cap="none" spc="0" normalizeH="0" baseline="0" noProof="0" dirty="0">
                <a:ln>
                  <a:noFill/>
                </a:ln>
                <a:solidFill>
                  <a:prstClr val="black"/>
                </a:solidFill>
                <a:effectLst/>
                <a:uLnTx/>
                <a:uFillTx/>
                <a:latin typeface="Calibri" panose="020F0502020204030204"/>
                <a:ea typeface="+mn-ea"/>
                <a:cs typeface="+mn-cs"/>
              </a:rPr>
              <a:t>Overall Progress:</a:t>
            </a:r>
          </a:p>
        </p:txBody>
      </p:sp>
      <p:pic>
        <p:nvPicPr>
          <p:cNvPr id="43" name="Picture 42">
            <a:extLst>
              <a:ext uri="{FF2B5EF4-FFF2-40B4-BE49-F238E27FC236}">
                <a16:creationId xmlns:a16="http://schemas.microsoft.com/office/drawing/2014/main" id="{F9E2AAA4-837F-3B4C-A1DF-4716EE3557B8}"/>
              </a:ext>
            </a:extLst>
          </p:cNvPr>
          <p:cNvPicPr>
            <a:picLocks noChangeAspect="1"/>
          </p:cNvPicPr>
          <p:nvPr/>
        </p:nvPicPr>
        <p:blipFill>
          <a:blip r:embed="rId3" cstate="email">
            <a:duotone>
              <a:srgbClr val="F79646">
                <a:shade val="45000"/>
                <a:satMod val="135000"/>
              </a:srgbClr>
              <a:prstClr val="white"/>
            </a:duotone>
            <a:extLst>
              <a:ext uri="{28A0092B-C50C-407E-A947-70E740481C1C}">
                <a14:useLocalDpi xmlns:a14="http://schemas.microsoft.com/office/drawing/2010/main"/>
              </a:ext>
            </a:extLst>
          </a:blip>
          <a:stretch>
            <a:fillRect/>
          </a:stretch>
        </p:blipFill>
        <p:spPr>
          <a:xfrm>
            <a:off x="1168421" y="5981277"/>
            <a:ext cx="256275" cy="281903"/>
          </a:xfrm>
          <a:prstGeom prst="rect">
            <a:avLst/>
          </a:prstGeom>
        </p:spPr>
      </p:pic>
      <p:sp>
        <p:nvSpPr>
          <p:cNvPr id="44" name="TextBox 43">
            <a:extLst>
              <a:ext uri="{FF2B5EF4-FFF2-40B4-BE49-F238E27FC236}">
                <a16:creationId xmlns:a16="http://schemas.microsoft.com/office/drawing/2014/main" id="{B2A7C211-3C6E-A846-801D-C08B50773291}"/>
              </a:ext>
            </a:extLst>
          </p:cNvPr>
          <p:cNvSpPr txBox="1"/>
          <p:nvPr/>
        </p:nvSpPr>
        <p:spPr>
          <a:xfrm>
            <a:off x="1396199" y="5945257"/>
            <a:ext cx="2710999" cy="353943"/>
          </a:xfrm>
          <a:prstGeom prst="rect">
            <a:avLst/>
          </a:prstGeom>
          <a:noFill/>
        </p:spPr>
        <p:txBody>
          <a:bodyPr wrap="none"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prstClr val="black"/>
                </a:solidFill>
                <a:effectLst/>
                <a:uLnTx/>
                <a:uFillTx/>
                <a:latin typeface="Calibri" panose="020F0502020204030204"/>
                <a:ea typeface="+mn-ea"/>
                <a:cs typeface="+mn-cs"/>
              </a:rPr>
              <a:t>Customer/org Impact metric</a:t>
            </a:r>
          </a:p>
        </p:txBody>
      </p:sp>
      <p:sp>
        <p:nvSpPr>
          <p:cNvPr id="45" name="Rectangle 44">
            <a:extLst>
              <a:ext uri="{FF2B5EF4-FFF2-40B4-BE49-F238E27FC236}">
                <a16:creationId xmlns:a16="http://schemas.microsoft.com/office/drawing/2014/main" id="{97B44E53-2F4E-464D-9362-C69FCED3C6B0}"/>
              </a:ext>
            </a:extLst>
          </p:cNvPr>
          <p:cNvSpPr/>
          <p:nvPr/>
        </p:nvSpPr>
        <p:spPr>
          <a:xfrm>
            <a:off x="914400" y="990600"/>
            <a:ext cx="9895840" cy="5376967"/>
          </a:xfrm>
          <a:prstGeom prst="rect">
            <a:avLst/>
          </a:prstGeom>
          <a:noFill/>
          <a:ln w="9525" cap="flat" cmpd="sng" algn="ctr">
            <a:solidFill>
              <a:srgbClr val="4F81BD">
                <a:shade val="95000"/>
                <a:satMod val="105000"/>
              </a:srgbClr>
            </a:solidFill>
            <a:prstDash val="solid"/>
          </a:ln>
          <a:effectLst/>
        </p:spPr>
        <p:txBody>
          <a:bodyPr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EED4CA98-1061-7C42-ACB0-0B89CB7BD780}"/>
              </a:ext>
            </a:extLst>
          </p:cNvPr>
          <p:cNvSpPr txBox="1"/>
          <p:nvPr/>
        </p:nvSpPr>
        <p:spPr>
          <a:xfrm>
            <a:off x="2396756" y="1143000"/>
            <a:ext cx="6584683" cy="400110"/>
          </a:xfrm>
          <a:prstGeom prst="rect">
            <a:avLst/>
          </a:prstGeom>
          <a:noFill/>
        </p:spPr>
        <p:txBody>
          <a:bodyPr wrap="square"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New &amp; Compelling Non-medical SMB products</a:t>
            </a:r>
          </a:p>
        </p:txBody>
      </p:sp>
      <p:sp>
        <p:nvSpPr>
          <p:cNvPr id="47" name="TextBox 46">
            <a:extLst>
              <a:ext uri="{FF2B5EF4-FFF2-40B4-BE49-F238E27FC236}">
                <a16:creationId xmlns:a16="http://schemas.microsoft.com/office/drawing/2014/main" id="{2F15E6B1-FFB9-7D46-9E48-3C9032053B91}"/>
              </a:ext>
            </a:extLst>
          </p:cNvPr>
          <p:cNvSpPr txBox="1"/>
          <p:nvPr/>
        </p:nvSpPr>
        <p:spPr>
          <a:xfrm>
            <a:off x="2396757" y="1727537"/>
            <a:ext cx="6584683" cy="1015663"/>
          </a:xfrm>
          <a:prstGeom prst="rect">
            <a:avLst/>
          </a:prstGeom>
          <a:noFill/>
        </p:spPr>
        <p:txBody>
          <a:bodyPr wrap="square" rtlCol="0">
            <a:spAutoFit/>
          </a:bodyPr>
          <a:lstStyle/>
          <a:p>
            <a:pPr marL="0" marR="0" lvl="0" indent="0" algn="l" defTabSz="81200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We believe that by launching new SMB non-medical benefits insurance products to the market we will increase our market share for small business members. </a:t>
            </a:r>
          </a:p>
        </p:txBody>
      </p:sp>
      <p:pic>
        <p:nvPicPr>
          <p:cNvPr id="48" name="Picture 47">
            <a:extLst>
              <a:ext uri="{FF2B5EF4-FFF2-40B4-BE49-F238E27FC236}">
                <a16:creationId xmlns:a16="http://schemas.microsoft.com/office/drawing/2014/main" id="{84983126-0A90-0B46-B204-C124F2F40C26}"/>
              </a:ext>
            </a:extLst>
          </p:cNvPr>
          <p:cNvPicPr>
            <a:picLocks noChangeAspect="1"/>
          </p:cNvPicPr>
          <p:nvPr/>
        </p:nvPicPr>
        <p:blipFill>
          <a:blip r:embed="rId3" cstate="email">
            <a:duotone>
              <a:srgbClr val="F79646">
                <a:shade val="45000"/>
                <a:satMod val="135000"/>
              </a:srgbClr>
              <a:prstClr val="white"/>
            </a:duotone>
            <a:extLst>
              <a:ext uri="{28A0092B-C50C-407E-A947-70E740481C1C}">
                <a14:useLocalDpi xmlns:a14="http://schemas.microsoft.com/office/drawing/2010/main"/>
              </a:ext>
            </a:extLst>
          </a:blip>
          <a:stretch>
            <a:fillRect/>
          </a:stretch>
        </p:blipFill>
        <p:spPr>
          <a:xfrm>
            <a:off x="3429000" y="3581400"/>
            <a:ext cx="256275" cy="281903"/>
          </a:xfrm>
          <a:prstGeom prst="rect">
            <a:avLst/>
          </a:prstGeom>
        </p:spPr>
      </p:pic>
      <p:sp>
        <p:nvSpPr>
          <p:cNvPr id="49" name="Rectangle 48">
            <a:extLst>
              <a:ext uri="{FF2B5EF4-FFF2-40B4-BE49-F238E27FC236}">
                <a16:creationId xmlns:a16="http://schemas.microsoft.com/office/drawing/2014/main" id="{B6F3E0C9-0D56-5748-A846-3D758E107712}"/>
              </a:ext>
            </a:extLst>
          </p:cNvPr>
          <p:cNvSpPr/>
          <p:nvPr/>
        </p:nvSpPr>
        <p:spPr>
          <a:xfrm>
            <a:off x="3962400" y="4364240"/>
            <a:ext cx="1562100" cy="457200"/>
          </a:xfrm>
          <a:prstGeom prst="rect">
            <a:avLst/>
          </a:prstGeom>
          <a:gradFill flip="none" rotWithShape="1">
            <a:gsLst>
              <a:gs pos="32000">
                <a:srgbClr val="FFC000"/>
              </a:gs>
              <a:gs pos="0">
                <a:srgbClr val="FFC000"/>
              </a:gs>
              <a:gs pos="33000">
                <a:srgbClr val="EEECE1"/>
              </a:gs>
            </a:gsLst>
            <a:lin ang="0" scaled="1"/>
            <a:tileRect/>
          </a:gradFill>
          <a:ln w="9525" cap="flat" cmpd="sng" algn="ctr">
            <a:solidFill>
              <a:sysClr val="window" lastClr="FFFFFF">
                <a:lumMod val="65000"/>
              </a:sysClr>
            </a:solidFill>
            <a:prstDash val="solid"/>
          </a:ln>
          <a:effectLst/>
        </p:spPr>
        <p:txBody>
          <a:bodyPr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A6DD358E-9B80-E74B-8A27-64439B8C1B64}"/>
              </a:ext>
            </a:extLst>
          </p:cNvPr>
          <p:cNvSpPr/>
          <p:nvPr/>
        </p:nvSpPr>
        <p:spPr>
          <a:xfrm>
            <a:off x="3962400" y="3629333"/>
            <a:ext cx="1562100" cy="457200"/>
          </a:xfrm>
          <a:prstGeom prst="rect">
            <a:avLst/>
          </a:prstGeom>
          <a:gradFill flip="none" rotWithShape="1">
            <a:gsLst>
              <a:gs pos="59000">
                <a:srgbClr val="00B050"/>
              </a:gs>
              <a:gs pos="0">
                <a:srgbClr val="00B050"/>
              </a:gs>
              <a:gs pos="62000">
                <a:srgbClr val="EEECE1"/>
              </a:gs>
            </a:gsLst>
            <a:lin ang="0" scaled="1"/>
            <a:tileRect/>
          </a:gradFill>
          <a:ln w="9525" cap="flat" cmpd="sng" algn="ctr">
            <a:solidFill>
              <a:sysClr val="window" lastClr="FFFFFF">
                <a:lumMod val="65000"/>
              </a:sysClr>
            </a:solidFill>
            <a:prstDash val="solid"/>
          </a:ln>
          <a:effectLst/>
        </p:spPr>
        <p:txBody>
          <a:bodyPr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3FA28E09-AB12-A649-8D9F-C06F24D5050B}"/>
              </a:ext>
            </a:extLst>
          </p:cNvPr>
          <p:cNvSpPr/>
          <p:nvPr/>
        </p:nvSpPr>
        <p:spPr>
          <a:xfrm>
            <a:off x="9126351" y="1792832"/>
            <a:ext cx="1562100" cy="275267"/>
          </a:xfrm>
          <a:prstGeom prst="rect">
            <a:avLst/>
          </a:prstGeom>
          <a:gradFill flip="none" rotWithShape="1">
            <a:gsLst>
              <a:gs pos="31000">
                <a:srgbClr val="00B050"/>
              </a:gs>
              <a:gs pos="0">
                <a:srgbClr val="00B050"/>
              </a:gs>
              <a:gs pos="31000">
                <a:srgbClr val="EEECE1"/>
              </a:gs>
            </a:gsLst>
            <a:lin ang="0" scaled="1"/>
            <a:tileRect/>
          </a:gradFill>
          <a:ln w="9525" cap="flat" cmpd="sng" algn="ctr">
            <a:solidFill>
              <a:sysClr val="window" lastClr="FFFFFF">
                <a:lumMod val="65000"/>
              </a:sysClr>
            </a:solidFill>
            <a:prstDash val="solid"/>
          </a:ln>
          <a:effectLst/>
        </p:spPr>
        <p:txBody>
          <a:bodyPr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8BA42E09-2F3E-BA4A-B5F0-CE2963E41707}"/>
              </a:ext>
            </a:extLst>
          </p:cNvPr>
          <p:cNvSpPr/>
          <p:nvPr/>
        </p:nvSpPr>
        <p:spPr>
          <a:xfrm>
            <a:off x="3962400" y="5291945"/>
            <a:ext cx="1562100" cy="457200"/>
          </a:xfrm>
          <a:prstGeom prst="rect">
            <a:avLst/>
          </a:prstGeom>
          <a:gradFill flip="none" rotWithShape="1">
            <a:gsLst>
              <a:gs pos="45000">
                <a:srgbClr val="00B050"/>
              </a:gs>
              <a:gs pos="0">
                <a:srgbClr val="00B050"/>
              </a:gs>
              <a:gs pos="45000">
                <a:srgbClr val="EEECE1"/>
              </a:gs>
            </a:gsLst>
            <a:lin ang="0" scaled="1"/>
            <a:tileRect/>
          </a:gradFill>
          <a:ln w="9525" cap="flat" cmpd="sng" algn="ctr">
            <a:solidFill>
              <a:sysClr val="window" lastClr="FFFFFF">
                <a:lumMod val="65000"/>
              </a:sysClr>
            </a:solidFill>
            <a:prstDash val="solid"/>
          </a:ln>
          <a:effectLst/>
        </p:spPr>
        <p:txBody>
          <a:bodyPr rtlCol="0" anchor="ctr"/>
          <a:lstStyle/>
          <a:p>
            <a:pPr marL="0" marR="0" lvl="0" indent="0" algn="ctr" defTabSz="812004"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706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4"/>
          <p:cNvSpPr txBox="1">
            <a:spLocks noGrp="1"/>
          </p:cNvSpPr>
          <p:nvPr>
            <p:ph type="title"/>
          </p:nvPr>
        </p:nvSpPr>
        <p:spPr>
          <a:xfrm>
            <a:off x="548640" y="250249"/>
            <a:ext cx="11235000" cy="640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a:t>What is the AgilityHealth® Measurement Platform?</a:t>
            </a:r>
            <a:endParaRPr/>
          </a:p>
        </p:txBody>
      </p:sp>
      <p:sp>
        <p:nvSpPr>
          <p:cNvPr id="209" name="Google Shape;209;p24"/>
          <p:cNvSpPr txBox="1">
            <a:spLocks noGrp="1"/>
          </p:cNvSpPr>
          <p:nvPr>
            <p:ph type="body" idx="1"/>
          </p:nvPr>
        </p:nvSpPr>
        <p:spPr>
          <a:xfrm>
            <a:off x="472192" y="1143000"/>
            <a:ext cx="11235000" cy="3450000"/>
          </a:xfrm>
          <a:prstGeom prst="rect">
            <a:avLst/>
          </a:prstGeom>
          <a:noFill/>
          <a:ln>
            <a:noFill/>
          </a:ln>
        </p:spPr>
        <p:txBody>
          <a:bodyPr spcFirstLastPara="1" wrap="square" lIns="91425" tIns="45700" rIns="91425" bIns="45700" anchor="t" anchorCtr="0">
            <a:noAutofit/>
          </a:bodyPr>
          <a:lstStyle/>
          <a:p>
            <a:pPr marL="0" lvl="0" indent="0" algn="ctr" rtl="0">
              <a:lnSpc>
                <a:spcPct val="138888"/>
              </a:lnSpc>
              <a:spcBef>
                <a:spcPts val="0"/>
              </a:spcBef>
              <a:spcAft>
                <a:spcPts val="0"/>
              </a:spcAft>
              <a:buClr>
                <a:srgbClr val="00B050"/>
              </a:buClr>
              <a:buSzPts val="3600"/>
              <a:buNone/>
            </a:pPr>
            <a:r>
              <a:rPr lang="en-US" sz="3600" b="1" dirty="0">
                <a:solidFill>
                  <a:srgbClr val="00B050"/>
                </a:solidFill>
                <a:latin typeface="Open Sans"/>
                <a:ea typeface="Open Sans"/>
                <a:cs typeface="Open Sans"/>
                <a:sym typeface="Open Sans"/>
              </a:rPr>
              <a:t>AgilityHealth</a:t>
            </a:r>
            <a:r>
              <a:rPr lang="en-US" sz="3600" dirty="0">
                <a:solidFill>
                  <a:srgbClr val="00B050"/>
                </a:solidFill>
                <a:latin typeface="Open Sans"/>
                <a:ea typeface="Open Sans"/>
                <a:cs typeface="Open Sans"/>
                <a:sym typeface="Open Sans"/>
              </a:rPr>
              <a:t>®</a:t>
            </a:r>
            <a:r>
              <a:rPr lang="en-US" sz="3600" b="1" dirty="0">
                <a:solidFill>
                  <a:srgbClr val="7A7A7A"/>
                </a:solidFill>
                <a:latin typeface="Open Sans"/>
                <a:ea typeface="Open Sans"/>
                <a:cs typeface="Open Sans"/>
                <a:sym typeface="Open Sans"/>
              </a:rPr>
              <a:t> </a:t>
            </a:r>
            <a:r>
              <a:rPr lang="en-US" sz="3600" dirty="0">
                <a:solidFill>
                  <a:srgbClr val="7A7A7A"/>
                </a:solidFill>
                <a:latin typeface="Open Sans Light"/>
                <a:ea typeface="Open Sans Light"/>
                <a:cs typeface="Open Sans Light"/>
                <a:sym typeface="Open Sans Light"/>
              </a:rPr>
              <a:t>is the</a:t>
            </a:r>
            <a:r>
              <a:rPr lang="en-US" sz="3600" b="1" dirty="0">
                <a:solidFill>
                  <a:srgbClr val="7A7A7A"/>
                </a:solidFill>
                <a:latin typeface="Open Sans SemiBold"/>
                <a:ea typeface="Open Sans SemiBold"/>
                <a:cs typeface="Open Sans SemiBold"/>
                <a:sym typeface="Open Sans SemiBold"/>
              </a:rPr>
              <a:t> </a:t>
            </a:r>
            <a:r>
              <a:rPr lang="en-US" sz="3600" b="1" dirty="0">
                <a:latin typeface="Open Sans"/>
                <a:ea typeface="Open Sans"/>
                <a:cs typeface="Open Sans"/>
                <a:sym typeface="Open Sans"/>
              </a:rPr>
              <a:t>world’s leading</a:t>
            </a:r>
            <a:br>
              <a:rPr lang="en-US" sz="3600" b="1" dirty="0">
                <a:latin typeface="Open Sans"/>
                <a:ea typeface="Open Sans"/>
                <a:cs typeface="Open Sans"/>
                <a:sym typeface="Open Sans"/>
              </a:rPr>
            </a:br>
            <a:r>
              <a:rPr lang="en-US" sz="3600" b="1" dirty="0">
                <a:latin typeface="Open Sans"/>
                <a:ea typeface="Open Sans"/>
                <a:cs typeface="Open Sans"/>
                <a:sym typeface="Open Sans"/>
              </a:rPr>
              <a:t>measurement &amp; continuous improvement </a:t>
            </a:r>
            <a:br>
              <a:rPr lang="en-US" sz="3600" b="1" dirty="0">
                <a:solidFill>
                  <a:srgbClr val="7A7A7A"/>
                </a:solidFill>
                <a:latin typeface="Open Sans SemiBold"/>
                <a:ea typeface="Open Sans SemiBold"/>
                <a:cs typeface="Open Sans SemiBold"/>
                <a:sym typeface="Open Sans SemiBold"/>
              </a:rPr>
            </a:br>
            <a:r>
              <a:rPr lang="en-US" sz="3600" dirty="0">
                <a:solidFill>
                  <a:srgbClr val="7A7A7A"/>
                </a:solidFill>
                <a:latin typeface="Open Sans Light"/>
                <a:ea typeface="Open Sans Light"/>
                <a:cs typeface="Open Sans Light"/>
                <a:sym typeface="Open Sans Light"/>
              </a:rPr>
              <a:t>platform for accelerating the maturity and productivity of teams and enterprises.  </a:t>
            </a:r>
            <a:endParaRPr dirty="0"/>
          </a:p>
        </p:txBody>
      </p:sp>
      <p:grpSp>
        <p:nvGrpSpPr>
          <p:cNvPr id="210" name="Google Shape;210;p24"/>
          <p:cNvGrpSpPr/>
          <p:nvPr/>
        </p:nvGrpSpPr>
        <p:grpSpPr>
          <a:xfrm>
            <a:off x="5108028" y="4601885"/>
            <a:ext cx="1765200" cy="1446645"/>
            <a:chOff x="5132321" y="4643840"/>
            <a:chExt cx="1765200" cy="1446645"/>
          </a:xfrm>
        </p:grpSpPr>
        <p:sp>
          <p:nvSpPr>
            <p:cNvPr id="211" name="Google Shape;211;p24"/>
            <p:cNvSpPr/>
            <p:nvPr/>
          </p:nvSpPr>
          <p:spPr>
            <a:xfrm>
              <a:off x="5446717" y="4643840"/>
              <a:ext cx="1136400" cy="1044000"/>
            </a:xfrm>
            <a:prstGeom prst="ellipse">
              <a:avLst/>
            </a:prstGeom>
            <a:solidFill>
              <a:schemeClr val="accent1"/>
            </a:solidFill>
            <a:ln>
              <a:noFill/>
            </a:ln>
          </p:spPr>
          <p:txBody>
            <a:bodyPr spcFirstLastPara="1" wrap="square" lIns="121900" tIns="60950" rIns="121900" bIns="60950" anchor="ctr" anchorCtr="1">
              <a:noAutofit/>
            </a:bodyPr>
            <a:lstStyle/>
            <a:p>
              <a:pPr marL="0" marR="0" lvl="0" indent="0" algn="ctr" defTabSz="914400" rtl="0" eaLnBrk="1" fontAlgn="auto" latinLnBrk="0" hangingPunct="1">
                <a:lnSpc>
                  <a:spcPct val="100000"/>
                </a:lnSpc>
                <a:spcBef>
                  <a:spcPts val="0"/>
                </a:spcBef>
                <a:spcAft>
                  <a:spcPts val="0"/>
                </a:spcAft>
                <a:buClr>
                  <a:srgbClr val="58595B"/>
                </a:buClr>
                <a:buSzPts val="1600"/>
                <a:buFont typeface="Calibri"/>
                <a:buNone/>
                <a:tabLst/>
                <a:defRPr/>
              </a:pPr>
              <a:endParaRPr kumimoji="0" sz="1600" b="1" i="0" u="none" strike="noStrike" kern="0" cap="none" spc="0" normalizeH="0" baseline="0" noProof="0">
                <a:ln>
                  <a:noFill/>
                </a:ln>
                <a:solidFill>
                  <a:srgbClr val="808084"/>
                </a:solidFill>
                <a:effectLst/>
                <a:uLnTx/>
                <a:uFillTx/>
                <a:latin typeface="Calibri"/>
                <a:ea typeface="Calibri"/>
                <a:cs typeface="Calibri"/>
                <a:sym typeface="Calibri"/>
              </a:endParaRPr>
            </a:p>
          </p:txBody>
        </p:sp>
        <p:sp>
          <p:nvSpPr>
            <p:cNvPr id="212" name="Google Shape;212;p24"/>
            <p:cNvSpPr txBox="1"/>
            <p:nvPr/>
          </p:nvSpPr>
          <p:spPr>
            <a:xfrm>
              <a:off x="5132321" y="5721185"/>
              <a:ext cx="1765200" cy="369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1800"/>
                <a:buFont typeface="Open Sans"/>
                <a:buNone/>
                <a:tabLst/>
                <a:defRPr/>
              </a:pPr>
              <a:r>
                <a:rPr kumimoji="0" lang="en-US" sz="1800" b="1" i="0" u="none" strike="noStrike" kern="0" cap="none" spc="0" normalizeH="0" baseline="0" noProof="0">
                  <a:ln>
                    <a:noFill/>
                  </a:ln>
                  <a:solidFill>
                    <a:srgbClr val="58595B"/>
                  </a:solidFill>
                  <a:effectLst/>
                  <a:uLnTx/>
                  <a:uFillTx/>
                  <a:latin typeface="Open Sans"/>
                  <a:ea typeface="Open Sans"/>
                  <a:cs typeface="Open Sans"/>
                  <a:sym typeface="Open Sans"/>
                </a:rPr>
                <a:t>Grow</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13" name="Google Shape;213;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01088" y="4858431"/>
              <a:ext cx="637363" cy="637363"/>
            </a:xfrm>
            <a:prstGeom prst="rect">
              <a:avLst/>
            </a:prstGeom>
            <a:noFill/>
            <a:ln>
              <a:noFill/>
            </a:ln>
          </p:spPr>
        </p:pic>
      </p:grpSp>
      <p:grpSp>
        <p:nvGrpSpPr>
          <p:cNvPr id="214" name="Google Shape;214;p24"/>
          <p:cNvGrpSpPr/>
          <p:nvPr/>
        </p:nvGrpSpPr>
        <p:grpSpPr>
          <a:xfrm>
            <a:off x="2212428" y="4593000"/>
            <a:ext cx="1798500" cy="1443331"/>
            <a:chOff x="2438400" y="4634955"/>
            <a:chExt cx="1798500" cy="1443331"/>
          </a:xfrm>
        </p:grpSpPr>
        <p:sp>
          <p:nvSpPr>
            <p:cNvPr id="215" name="Google Shape;215;p24"/>
            <p:cNvSpPr/>
            <p:nvPr/>
          </p:nvSpPr>
          <p:spPr>
            <a:xfrm>
              <a:off x="2774684" y="4634955"/>
              <a:ext cx="1125300" cy="1063200"/>
            </a:xfrm>
            <a:prstGeom prst="ellipse">
              <a:avLst/>
            </a:prstGeom>
            <a:solidFill>
              <a:schemeClr val="accent3"/>
            </a:solidFill>
            <a:ln>
              <a:noFill/>
            </a:ln>
          </p:spPr>
          <p:txBody>
            <a:bodyPr spcFirstLastPara="1" wrap="square" lIns="121900" tIns="60950" rIns="121900" bIns="60950" anchor="ctr" anchorCtr="1">
              <a:noAutofit/>
            </a:bodyPr>
            <a:lstStyle/>
            <a:p>
              <a:pPr marL="0" marR="0" lvl="0" indent="0" algn="ctr" defTabSz="914400" rtl="0" eaLnBrk="1" fontAlgn="auto" latinLnBrk="0" hangingPunct="1">
                <a:lnSpc>
                  <a:spcPct val="100000"/>
                </a:lnSpc>
                <a:spcBef>
                  <a:spcPts val="0"/>
                </a:spcBef>
                <a:spcAft>
                  <a:spcPts val="0"/>
                </a:spcAft>
                <a:buClr>
                  <a:srgbClr val="58595B"/>
                </a:buClr>
                <a:buSzPts val="1600"/>
                <a:buFont typeface="Calibri"/>
                <a:buNone/>
                <a:tabLst/>
                <a:defRPr/>
              </a:pPr>
              <a:endParaRPr kumimoji="0" sz="1600" b="1" i="0" u="none" strike="noStrike" kern="0" cap="none" spc="0" normalizeH="0" baseline="0" noProof="0">
                <a:ln>
                  <a:noFill/>
                </a:ln>
                <a:solidFill>
                  <a:srgbClr val="808084"/>
                </a:solidFill>
                <a:effectLst/>
                <a:uLnTx/>
                <a:uFillTx/>
                <a:latin typeface="Calibri"/>
                <a:ea typeface="Calibri"/>
                <a:cs typeface="Calibri"/>
                <a:sym typeface="Calibri"/>
              </a:endParaRPr>
            </a:p>
          </p:txBody>
        </p:sp>
        <p:sp>
          <p:nvSpPr>
            <p:cNvPr id="216" name="Google Shape;216;p24"/>
            <p:cNvSpPr txBox="1"/>
            <p:nvPr/>
          </p:nvSpPr>
          <p:spPr>
            <a:xfrm>
              <a:off x="2438400" y="5708986"/>
              <a:ext cx="1798500" cy="369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1800"/>
                <a:buFont typeface="Open Sans"/>
                <a:buNone/>
                <a:tabLst/>
                <a:defRPr/>
              </a:pPr>
              <a:r>
                <a:rPr kumimoji="0" lang="en-US" sz="1800" b="1" i="0" u="none" strike="noStrike" kern="0" cap="none" spc="0" normalizeH="0" baseline="0" noProof="0">
                  <a:ln>
                    <a:noFill/>
                  </a:ln>
                  <a:solidFill>
                    <a:srgbClr val="58595B"/>
                  </a:solidFill>
                  <a:effectLst/>
                  <a:uLnTx/>
                  <a:uFillTx/>
                  <a:latin typeface="Open Sans"/>
                  <a:ea typeface="Open Sans"/>
                  <a:cs typeface="Open Sans"/>
                  <a:sym typeface="Open Sans"/>
                </a:rPr>
                <a:t>Measure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17" name="Google Shape;217;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17981" y="4838114"/>
              <a:ext cx="619537" cy="619537"/>
            </a:xfrm>
            <a:prstGeom prst="rect">
              <a:avLst/>
            </a:prstGeom>
            <a:noFill/>
            <a:ln>
              <a:noFill/>
            </a:ln>
          </p:spPr>
        </p:pic>
      </p:grpSp>
      <p:grpSp>
        <p:nvGrpSpPr>
          <p:cNvPr id="218" name="Google Shape;218;p24"/>
          <p:cNvGrpSpPr/>
          <p:nvPr/>
        </p:nvGrpSpPr>
        <p:grpSpPr>
          <a:xfrm>
            <a:off x="7967994" y="4599146"/>
            <a:ext cx="1894800" cy="1454867"/>
            <a:chOff x="8041566" y="4641101"/>
            <a:chExt cx="1894800" cy="1454867"/>
          </a:xfrm>
        </p:grpSpPr>
        <p:sp>
          <p:nvSpPr>
            <p:cNvPr id="219" name="Google Shape;219;p24"/>
            <p:cNvSpPr txBox="1"/>
            <p:nvPr/>
          </p:nvSpPr>
          <p:spPr>
            <a:xfrm>
              <a:off x="8041566" y="5726668"/>
              <a:ext cx="1894800" cy="369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1800"/>
                <a:buFont typeface="Open Sans"/>
                <a:buNone/>
                <a:tabLst/>
                <a:defRPr/>
              </a:pPr>
              <a:r>
                <a:rPr kumimoji="0" lang="en-US" sz="1800" b="1" i="0" u="none" strike="noStrike" kern="0" cap="none" spc="0" normalizeH="0" baseline="0" noProof="0">
                  <a:ln>
                    <a:noFill/>
                  </a:ln>
                  <a:solidFill>
                    <a:srgbClr val="58595B"/>
                  </a:solidFill>
                  <a:effectLst/>
                  <a:uLnTx/>
                  <a:uFillTx/>
                  <a:latin typeface="Open Sans"/>
                  <a:ea typeface="Open Sans"/>
                  <a:cs typeface="Open Sans"/>
                  <a:sym typeface="Open Sans"/>
                </a:rPr>
                <a:t>Accelerate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0" name="Google Shape;220;p24"/>
            <p:cNvGrpSpPr/>
            <p:nvPr/>
          </p:nvGrpSpPr>
          <p:grpSpPr>
            <a:xfrm>
              <a:off x="8422797" y="4641101"/>
              <a:ext cx="1136400" cy="1044000"/>
              <a:chOff x="9639657" y="4697076"/>
              <a:chExt cx="1136400" cy="1044000"/>
            </a:xfrm>
          </p:grpSpPr>
          <p:sp>
            <p:nvSpPr>
              <p:cNvPr id="221" name="Google Shape;221;p24"/>
              <p:cNvSpPr/>
              <p:nvPr/>
            </p:nvSpPr>
            <p:spPr>
              <a:xfrm>
                <a:off x="9639657" y="4697076"/>
                <a:ext cx="1136400" cy="1044000"/>
              </a:xfrm>
              <a:prstGeom prst="ellipse">
                <a:avLst/>
              </a:prstGeom>
              <a:solidFill>
                <a:schemeClr val="accent4"/>
              </a:solidFill>
              <a:ln>
                <a:noFill/>
              </a:ln>
            </p:spPr>
            <p:txBody>
              <a:bodyPr spcFirstLastPara="1" wrap="square" lIns="121900" tIns="60950" rIns="121900" bIns="60950" anchor="ctr" anchorCtr="1">
                <a:noAutofit/>
              </a:bodyPr>
              <a:lstStyle/>
              <a:p>
                <a:pPr marL="0" marR="0" lvl="0" indent="0" algn="ctr" defTabSz="914400" rtl="0" eaLnBrk="1" fontAlgn="auto" latinLnBrk="0" hangingPunct="1">
                  <a:lnSpc>
                    <a:spcPct val="100000"/>
                  </a:lnSpc>
                  <a:spcBef>
                    <a:spcPts val="0"/>
                  </a:spcBef>
                  <a:spcAft>
                    <a:spcPts val="0"/>
                  </a:spcAft>
                  <a:buClr>
                    <a:srgbClr val="58595B"/>
                  </a:buClr>
                  <a:buSzPts val="1600"/>
                  <a:buFont typeface="Calibri"/>
                  <a:buNone/>
                  <a:tabLst/>
                  <a:defRPr/>
                </a:pPr>
                <a:endParaRPr kumimoji="0" sz="1600" b="1" i="0" u="none" strike="noStrike" kern="0" cap="none" spc="0" normalizeH="0" baseline="0" noProof="0">
                  <a:ln>
                    <a:noFill/>
                  </a:ln>
                  <a:solidFill>
                    <a:srgbClr val="808084"/>
                  </a:solidFill>
                  <a:effectLst/>
                  <a:uLnTx/>
                  <a:uFillTx/>
                  <a:latin typeface="Calibri"/>
                  <a:ea typeface="Calibri"/>
                  <a:cs typeface="Calibri"/>
                  <a:sym typeface="Calibri"/>
                </a:endParaRPr>
              </a:p>
            </p:txBody>
          </p:sp>
          <p:pic>
            <p:nvPicPr>
              <p:cNvPr id="222" name="Google Shape;222;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897555" y="4888491"/>
                <a:ext cx="616448" cy="616448"/>
              </a:xfrm>
              <a:prstGeom prst="rect">
                <a:avLst/>
              </a:prstGeom>
              <a:noFill/>
              <a:ln>
                <a:noFill/>
              </a:ln>
            </p:spPr>
          </p:pic>
        </p:grpSp>
      </p:grpSp>
    </p:spTree>
    <p:extLst>
      <p:ext uri="{BB962C8B-B14F-4D97-AF65-F5344CB8AC3E}">
        <p14:creationId xmlns:p14="http://schemas.microsoft.com/office/powerpoint/2010/main" val="3316682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458769-891D-D241-9DA3-64D4A280A2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528" y="1066800"/>
            <a:ext cx="10078451" cy="5105400"/>
          </a:xfrm>
          <a:prstGeom prst="rect">
            <a:avLst/>
          </a:prstGeom>
        </p:spPr>
      </p:pic>
      <p:sp>
        <p:nvSpPr>
          <p:cNvPr id="3" name="Title 2">
            <a:extLst>
              <a:ext uri="{FF2B5EF4-FFF2-40B4-BE49-F238E27FC236}">
                <a16:creationId xmlns:a16="http://schemas.microsoft.com/office/drawing/2014/main" id="{3894B5A0-6DB6-7746-A54A-2860D74AE1BE}"/>
              </a:ext>
            </a:extLst>
          </p:cNvPr>
          <p:cNvSpPr>
            <a:spLocks noGrp="1"/>
          </p:cNvSpPr>
          <p:nvPr>
            <p:ph type="title"/>
          </p:nvPr>
        </p:nvSpPr>
        <p:spPr>
          <a:xfrm>
            <a:off x="472190" y="121920"/>
            <a:ext cx="11235128" cy="640080"/>
          </a:xfrm>
        </p:spPr>
        <p:txBody>
          <a:bodyPr>
            <a:normAutofit fontScale="90000"/>
          </a:bodyPr>
          <a:lstStyle/>
          <a:p>
            <a:r>
              <a:rPr lang="en-US" sz="3600" dirty="0">
                <a:latin typeface="+mj-lt"/>
                <a:cs typeface="Helvetica" panose="020B0604020202020204" pitchFamily="34" charset="0"/>
              </a:rPr>
              <a:t>AgilityHealth® Outcome Alignment Dashboard</a:t>
            </a:r>
            <a:br>
              <a:rPr lang="en-US" sz="3600" dirty="0">
                <a:latin typeface="+mj-lt"/>
                <a:cs typeface="Helvetica" panose="020B0604020202020204" pitchFamily="34" charset="0"/>
              </a:rPr>
            </a:br>
            <a:r>
              <a:rPr lang="en-US" sz="2700" dirty="0">
                <a:latin typeface="+mj-lt"/>
                <a:cs typeface="Helvetica" panose="020B0604020202020204" pitchFamily="34" charset="0"/>
              </a:rPr>
              <a:t>Align all teams at all levels to outcomes (OKRs)</a:t>
            </a:r>
            <a:endParaRPr lang="en-US" sz="3600" dirty="0">
              <a:latin typeface="+mj-lt"/>
              <a:cs typeface="Helvetica" panose="020B0604020202020204" pitchFamily="34" charset="0"/>
            </a:endParaRPr>
          </a:p>
        </p:txBody>
      </p:sp>
      <p:sp>
        <p:nvSpPr>
          <p:cNvPr id="6" name="Rounded Rectangle 5">
            <a:extLst>
              <a:ext uri="{FF2B5EF4-FFF2-40B4-BE49-F238E27FC236}">
                <a16:creationId xmlns:a16="http://schemas.microsoft.com/office/drawing/2014/main" id="{2DA9EABB-ED9D-DD40-8419-D665724D4BFD}"/>
              </a:ext>
            </a:extLst>
          </p:cNvPr>
          <p:cNvSpPr/>
          <p:nvPr/>
        </p:nvSpPr>
        <p:spPr>
          <a:xfrm>
            <a:off x="2514600" y="3124201"/>
            <a:ext cx="2362200" cy="3047999"/>
          </a:xfrm>
          <a:prstGeom prst="roundRect">
            <a:avLst/>
          </a:prstGeom>
          <a:solidFill>
            <a:schemeClr val="accent3">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rPr>
              <a:t>The blue columns represent ‘Demand’ the purple are ‘Capacity’. You can click on any level of the org to gain visibility and alignment on outcomes.</a:t>
            </a:r>
          </a:p>
        </p:txBody>
      </p:sp>
    </p:spTree>
    <p:extLst>
      <p:ext uri="{BB962C8B-B14F-4D97-AF65-F5344CB8AC3E}">
        <p14:creationId xmlns:p14="http://schemas.microsoft.com/office/powerpoint/2010/main" val="1339311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7FD47-E528-D740-8DCC-ECB024899C33}"/>
              </a:ext>
            </a:extLst>
          </p:cNvPr>
          <p:cNvSpPr>
            <a:spLocks noGrp="1"/>
          </p:cNvSpPr>
          <p:nvPr>
            <p:ph type="title"/>
          </p:nvPr>
        </p:nvSpPr>
        <p:spPr/>
        <p:txBody>
          <a:bodyPr/>
          <a:lstStyle/>
          <a:p>
            <a:r>
              <a:rPr lang="en-US" dirty="0"/>
              <a:t>Agile Roles &amp; Talent Development</a:t>
            </a:r>
          </a:p>
        </p:txBody>
      </p:sp>
      <p:grpSp>
        <p:nvGrpSpPr>
          <p:cNvPr id="4" name="Group 3">
            <a:extLst>
              <a:ext uri="{FF2B5EF4-FFF2-40B4-BE49-F238E27FC236}">
                <a16:creationId xmlns:a16="http://schemas.microsoft.com/office/drawing/2014/main" id="{150D2157-0432-D046-A8BA-500A1D2D141B}"/>
              </a:ext>
            </a:extLst>
          </p:cNvPr>
          <p:cNvGrpSpPr/>
          <p:nvPr/>
        </p:nvGrpSpPr>
        <p:grpSpPr>
          <a:xfrm>
            <a:off x="1517754" y="914400"/>
            <a:ext cx="9144000" cy="5461000"/>
            <a:chOff x="609600" y="863600"/>
            <a:chExt cx="9144000" cy="5461000"/>
          </a:xfrm>
        </p:grpSpPr>
        <p:graphicFrame>
          <p:nvGraphicFramePr>
            <p:cNvPr id="53" name="Diagram 52">
              <a:extLst>
                <a:ext uri="{FF2B5EF4-FFF2-40B4-BE49-F238E27FC236}">
                  <a16:creationId xmlns:a16="http://schemas.microsoft.com/office/drawing/2014/main" id="{B97E223C-D14C-ED4A-B7E4-756E214699E0}"/>
                </a:ext>
              </a:extLst>
            </p:cNvPr>
            <p:cNvGraphicFramePr/>
            <p:nvPr/>
          </p:nvGraphicFramePr>
          <p:xfrm>
            <a:off x="609600" y="863600"/>
            <a:ext cx="9121006"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4" name="Group 53">
              <a:extLst>
                <a:ext uri="{FF2B5EF4-FFF2-40B4-BE49-F238E27FC236}">
                  <a16:creationId xmlns:a16="http://schemas.microsoft.com/office/drawing/2014/main" id="{1AD4B3F4-C1AE-A84F-A6D1-12308280E35F}"/>
                </a:ext>
              </a:extLst>
            </p:cNvPr>
            <p:cNvGrpSpPr/>
            <p:nvPr/>
          </p:nvGrpSpPr>
          <p:grpSpPr>
            <a:xfrm>
              <a:off x="700277" y="1765773"/>
              <a:ext cx="899923" cy="1155227"/>
              <a:chOff x="438183" y="1138275"/>
              <a:chExt cx="818112" cy="1155226"/>
            </a:xfrm>
          </p:grpSpPr>
          <p:grpSp>
            <p:nvGrpSpPr>
              <p:cNvPr id="55" name="Group 54">
                <a:extLst>
                  <a:ext uri="{FF2B5EF4-FFF2-40B4-BE49-F238E27FC236}">
                    <a16:creationId xmlns:a16="http://schemas.microsoft.com/office/drawing/2014/main" id="{C2172F4F-584F-6246-9B69-E1454FF50C3E}"/>
                  </a:ext>
                </a:extLst>
              </p:cNvPr>
              <p:cNvGrpSpPr/>
              <p:nvPr/>
            </p:nvGrpSpPr>
            <p:grpSpPr>
              <a:xfrm>
                <a:off x="438183" y="1138275"/>
                <a:ext cx="818112" cy="814325"/>
                <a:chOff x="438183" y="1138275"/>
                <a:chExt cx="818112" cy="814325"/>
              </a:xfrm>
            </p:grpSpPr>
            <p:sp>
              <p:nvSpPr>
                <p:cNvPr id="57" name="Oval 56">
                  <a:extLst>
                    <a:ext uri="{FF2B5EF4-FFF2-40B4-BE49-F238E27FC236}">
                      <a16:creationId xmlns:a16="http://schemas.microsoft.com/office/drawing/2014/main" id="{F4CA53A8-CBB5-9740-8AB3-A9BA40B9CE2A}"/>
                    </a:ext>
                  </a:extLst>
                </p:cNvPr>
                <p:cNvSpPr/>
                <p:nvPr/>
              </p:nvSpPr>
              <p:spPr bwMode="auto">
                <a:xfrm>
                  <a:off x="438183" y="1138275"/>
                  <a:ext cx="818112" cy="814325"/>
                </a:xfrm>
                <a:prstGeom prst="ellipse">
                  <a:avLst/>
                </a:prstGeom>
                <a:gradFill flip="none" rotWithShape="1">
                  <a:gsLst>
                    <a:gs pos="0">
                      <a:srgbClr val="D21233"/>
                    </a:gs>
                    <a:gs pos="100000">
                      <a:srgbClr val="851A1A"/>
                    </a:gs>
                  </a:gsLst>
                  <a:lin ang="5400000" scaled="0"/>
                  <a:tileRect/>
                </a:gradFill>
                <a:ln w="25400" cap="flat" cmpd="sng" algn="ctr">
                  <a:no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mn-cs"/>
                  </a:endParaRPr>
                </a:p>
              </p:txBody>
            </p:sp>
            <p:pic>
              <p:nvPicPr>
                <p:cNvPr id="58" name="Picture 57">
                  <a:extLst>
                    <a:ext uri="{FF2B5EF4-FFF2-40B4-BE49-F238E27FC236}">
                      <a16:creationId xmlns:a16="http://schemas.microsoft.com/office/drawing/2014/main" id="{842BF0E2-A67D-774D-8A9B-6DB6DED440E0}"/>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578749" y="1281521"/>
                  <a:ext cx="488787" cy="488787"/>
                </a:xfrm>
                <a:prstGeom prst="rect">
                  <a:avLst/>
                </a:prstGeom>
              </p:spPr>
            </p:pic>
          </p:grpSp>
          <p:sp>
            <p:nvSpPr>
              <p:cNvPr id="56" name="TextBox 55">
                <a:extLst>
                  <a:ext uri="{FF2B5EF4-FFF2-40B4-BE49-F238E27FC236}">
                    <a16:creationId xmlns:a16="http://schemas.microsoft.com/office/drawing/2014/main" id="{502BE4FF-6450-4C46-BB8D-A3C583F42841}"/>
                  </a:ext>
                </a:extLst>
              </p:cNvPr>
              <p:cNvSpPr txBox="1"/>
              <p:nvPr/>
            </p:nvSpPr>
            <p:spPr>
              <a:xfrm>
                <a:off x="524877" y="1954947"/>
                <a:ext cx="5816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Myriad Pro Bold Cond"/>
                    <a:ea typeface="+mn-ea"/>
                    <a:cs typeface="Myriad Pro Bold Cond"/>
                  </a:rPr>
                  <a:t>LEARN</a:t>
                </a:r>
              </a:p>
            </p:txBody>
          </p:sp>
        </p:grpSp>
        <p:grpSp>
          <p:nvGrpSpPr>
            <p:cNvPr id="59" name="Group 58">
              <a:extLst>
                <a:ext uri="{FF2B5EF4-FFF2-40B4-BE49-F238E27FC236}">
                  <a16:creationId xmlns:a16="http://schemas.microsoft.com/office/drawing/2014/main" id="{8B863C21-11D3-3A43-98D0-1BFA97C8C4BC}"/>
                </a:ext>
              </a:extLst>
            </p:cNvPr>
            <p:cNvGrpSpPr/>
            <p:nvPr/>
          </p:nvGrpSpPr>
          <p:grpSpPr>
            <a:xfrm>
              <a:off x="8686800" y="1653010"/>
              <a:ext cx="1015334" cy="1262245"/>
              <a:chOff x="415637" y="2362202"/>
              <a:chExt cx="923031" cy="1262245"/>
            </a:xfrm>
          </p:grpSpPr>
          <p:pic>
            <p:nvPicPr>
              <p:cNvPr id="60" name="Picture 59">
                <a:extLst>
                  <a:ext uri="{FF2B5EF4-FFF2-40B4-BE49-F238E27FC236}">
                    <a16:creationId xmlns:a16="http://schemas.microsoft.com/office/drawing/2014/main" id="{54F8C27F-D108-0445-92E0-5F484019486B}"/>
                  </a:ext>
                </a:extLst>
              </p:cNvPr>
              <p:cNvPicPr>
                <a:picLocks noChangeAspect="1"/>
              </p:cNvPicPr>
              <p:nvPr/>
            </p:nvPicPr>
            <p:blipFill>
              <a:blip r:embed="rId8"/>
              <a:stretch>
                <a:fillRect/>
              </a:stretch>
            </p:blipFill>
            <p:spPr>
              <a:xfrm>
                <a:off x="415637" y="2362202"/>
                <a:ext cx="923031" cy="951001"/>
              </a:xfrm>
              <a:prstGeom prst="rect">
                <a:avLst/>
              </a:prstGeom>
            </p:spPr>
          </p:pic>
          <p:sp>
            <p:nvSpPr>
              <p:cNvPr id="61" name="TextBox 60">
                <a:extLst>
                  <a:ext uri="{FF2B5EF4-FFF2-40B4-BE49-F238E27FC236}">
                    <a16:creationId xmlns:a16="http://schemas.microsoft.com/office/drawing/2014/main" id="{4A08993B-65F1-BE49-9660-37D392D48462}"/>
                  </a:ext>
                </a:extLst>
              </p:cNvPr>
              <p:cNvSpPr txBox="1"/>
              <p:nvPr/>
            </p:nvSpPr>
            <p:spPr>
              <a:xfrm>
                <a:off x="474189" y="3285893"/>
                <a:ext cx="774105" cy="338554"/>
              </a:xfrm>
              <a:prstGeom prst="rect">
                <a:avLst/>
              </a:prstGeom>
              <a:noFill/>
            </p:spPr>
            <p:txBody>
              <a:bodyPr wrap="none" rtlCol="0">
                <a:spAutoFit/>
              </a:bodyPr>
              <a:lstStyle/>
              <a:p>
                <a:pPr marL="0" marR="0" lvl="0" indent="0" algn="l" defTabSz="9140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Myriad Pro Bold Cond"/>
                    <a:ea typeface="+mn-ea"/>
                    <a:cs typeface="Myriad Pro Bold Cond"/>
                  </a:rPr>
                  <a:t>MEASURE</a:t>
                </a:r>
              </a:p>
            </p:txBody>
          </p:sp>
        </p:grpSp>
        <p:grpSp>
          <p:nvGrpSpPr>
            <p:cNvPr id="62" name="Group 61">
              <a:extLst>
                <a:ext uri="{FF2B5EF4-FFF2-40B4-BE49-F238E27FC236}">
                  <a16:creationId xmlns:a16="http://schemas.microsoft.com/office/drawing/2014/main" id="{7C5E2E0B-974E-4044-819F-6CBD17BD495A}"/>
                </a:ext>
              </a:extLst>
            </p:cNvPr>
            <p:cNvGrpSpPr/>
            <p:nvPr/>
          </p:nvGrpSpPr>
          <p:grpSpPr>
            <a:xfrm>
              <a:off x="8764311" y="4475707"/>
              <a:ext cx="989289" cy="1188493"/>
              <a:chOff x="418649" y="3692722"/>
              <a:chExt cx="899354" cy="1188493"/>
            </a:xfrm>
          </p:grpSpPr>
          <p:sp>
            <p:nvSpPr>
              <p:cNvPr id="63" name="TextBox 62">
                <a:extLst>
                  <a:ext uri="{FF2B5EF4-FFF2-40B4-BE49-F238E27FC236}">
                    <a16:creationId xmlns:a16="http://schemas.microsoft.com/office/drawing/2014/main" id="{AFB89839-F667-3B42-8795-7EFF25222B79}"/>
                  </a:ext>
                </a:extLst>
              </p:cNvPr>
              <p:cNvSpPr txBox="1"/>
              <p:nvPr/>
            </p:nvSpPr>
            <p:spPr>
              <a:xfrm>
                <a:off x="567337" y="4542661"/>
                <a:ext cx="564258" cy="338554"/>
              </a:xfrm>
              <a:prstGeom prst="rect">
                <a:avLst/>
              </a:prstGeom>
              <a:noFill/>
            </p:spPr>
            <p:txBody>
              <a:bodyPr wrap="none" rtlCol="0">
                <a:spAutoFit/>
              </a:bodyPr>
              <a:lstStyle/>
              <a:p>
                <a:pPr marL="0" marR="0" lvl="0" indent="0" algn="l" defTabSz="9140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Myriad Pro Bold Cond"/>
                    <a:ea typeface="+mn-ea"/>
                    <a:cs typeface="Myriad Pro Bold Cond"/>
                  </a:rPr>
                  <a:t>GROW</a:t>
                </a:r>
              </a:p>
            </p:txBody>
          </p:sp>
          <p:pic>
            <p:nvPicPr>
              <p:cNvPr id="64" name="Picture 63">
                <a:extLst>
                  <a:ext uri="{FF2B5EF4-FFF2-40B4-BE49-F238E27FC236}">
                    <a16:creationId xmlns:a16="http://schemas.microsoft.com/office/drawing/2014/main" id="{753DDAFF-B926-E946-8CC0-594DD1ADE877}"/>
                  </a:ext>
                </a:extLst>
              </p:cNvPr>
              <p:cNvPicPr>
                <a:picLocks noChangeAspect="1"/>
              </p:cNvPicPr>
              <p:nvPr/>
            </p:nvPicPr>
            <p:blipFill>
              <a:blip r:embed="rId9"/>
              <a:stretch>
                <a:fillRect/>
              </a:stretch>
            </p:blipFill>
            <p:spPr>
              <a:xfrm>
                <a:off x="418649" y="3692722"/>
                <a:ext cx="899354" cy="873901"/>
              </a:xfrm>
              <a:prstGeom prst="rect">
                <a:avLst/>
              </a:prstGeom>
            </p:spPr>
          </p:pic>
        </p:grpSp>
        <p:grpSp>
          <p:nvGrpSpPr>
            <p:cNvPr id="65" name="Group 64">
              <a:extLst>
                <a:ext uri="{FF2B5EF4-FFF2-40B4-BE49-F238E27FC236}">
                  <a16:creationId xmlns:a16="http://schemas.microsoft.com/office/drawing/2014/main" id="{4D44D235-E794-B34E-AC1E-F7FC4EFCEC17}"/>
                </a:ext>
              </a:extLst>
            </p:cNvPr>
            <p:cNvGrpSpPr/>
            <p:nvPr/>
          </p:nvGrpSpPr>
          <p:grpSpPr>
            <a:xfrm>
              <a:off x="685800" y="4437335"/>
              <a:ext cx="954280" cy="1226865"/>
              <a:chOff x="201603" y="3301999"/>
              <a:chExt cx="954280" cy="1226865"/>
            </a:xfrm>
          </p:grpSpPr>
          <p:sp>
            <p:nvSpPr>
              <p:cNvPr id="66" name="TextBox 65">
                <a:extLst>
                  <a:ext uri="{FF2B5EF4-FFF2-40B4-BE49-F238E27FC236}">
                    <a16:creationId xmlns:a16="http://schemas.microsoft.com/office/drawing/2014/main" id="{DDEEC8A5-D6C1-074D-A48F-EA2E53FE2EF3}"/>
                  </a:ext>
                </a:extLst>
              </p:cNvPr>
              <p:cNvSpPr txBox="1"/>
              <p:nvPr/>
            </p:nvSpPr>
            <p:spPr>
              <a:xfrm>
                <a:off x="273860" y="4190310"/>
                <a:ext cx="777777" cy="338554"/>
              </a:xfrm>
              <a:prstGeom prst="rect">
                <a:avLst/>
              </a:prstGeom>
              <a:noFill/>
            </p:spPr>
            <p:txBody>
              <a:bodyPr wrap="none" rtlCol="0">
                <a:spAutoFit/>
              </a:bodyPr>
              <a:lstStyle/>
              <a:p>
                <a:pPr marL="0" marR="0" lvl="0" indent="0" algn="l" defTabSz="9140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Myriad Pro Bold Cond"/>
                    <a:ea typeface="+mn-ea"/>
                    <a:cs typeface="Myriad Pro Bold Cond"/>
                  </a:rPr>
                  <a:t>MENTOR</a:t>
                </a:r>
              </a:p>
            </p:txBody>
          </p:sp>
          <p:pic>
            <p:nvPicPr>
              <p:cNvPr id="67" name="Picture 66">
                <a:extLst>
                  <a:ext uri="{FF2B5EF4-FFF2-40B4-BE49-F238E27FC236}">
                    <a16:creationId xmlns:a16="http://schemas.microsoft.com/office/drawing/2014/main" id="{1B5A1114-D3E0-E74F-B029-E7CE503F64EB}"/>
                  </a:ext>
                </a:extLst>
              </p:cNvPr>
              <p:cNvPicPr>
                <a:picLocks noChangeAspect="1"/>
              </p:cNvPicPr>
              <p:nvPr/>
            </p:nvPicPr>
            <p:blipFill>
              <a:blip r:embed="rId10"/>
              <a:stretch>
                <a:fillRect/>
              </a:stretch>
            </p:blipFill>
            <p:spPr>
              <a:xfrm>
                <a:off x="201603" y="3301999"/>
                <a:ext cx="954280" cy="859186"/>
              </a:xfrm>
              <a:prstGeom prst="rect">
                <a:avLst/>
              </a:prstGeom>
            </p:spPr>
          </p:pic>
        </p:grpSp>
        <p:pic>
          <p:nvPicPr>
            <p:cNvPr id="68" name="Picture 67">
              <a:extLst>
                <a:ext uri="{FF2B5EF4-FFF2-40B4-BE49-F238E27FC236}">
                  <a16:creationId xmlns:a16="http://schemas.microsoft.com/office/drawing/2014/main" id="{5A6BC61F-3DD6-9B42-B70A-421FCC2D559A}"/>
                </a:ext>
              </a:extLst>
            </p:cNvPr>
            <p:cNvPicPr>
              <a:picLocks noChangeAspect="1"/>
            </p:cNvPicPr>
            <p:nvPr/>
          </p:nvPicPr>
          <p:blipFill>
            <a:blip r:embed="rId11"/>
            <a:stretch>
              <a:fillRect/>
            </a:stretch>
          </p:blipFill>
          <p:spPr>
            <a:xfrm>
              <a:off x="5691630" y="1316143"/>
              <a:ext cx="1389992" cy="1253186"/>
            </a:xfrm>
            <a:prstGeom prst="rect">
              <a:avLst/>
            </a:prstGeom>
          </p:spPr>
        </p:pic>
        <p:pic>
          <p:nvPicPr>
            <p:cNvPr id="69" name="Picture 68">
              <a:extLst>
                <a:ext uri="{FF2B5EF4-FFF2-40B4-BE49-F238E27FC236}">
                  <a16:creationId xmlns:a16="http://schemas.microsoft.com/office/drawing/2014/main" id="{7378466E-49B7-FF4F-8EDC-4F2051A497E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70263" y="1134117"/>
              <a:ext cx="1774513" cy="1613194"/>
            </a:xfrm>
            <a:prstGeom prst="rect">
              <a:avLst/>
            </a:prstGeom>
          </p:spPr>
        </p:pic>
        <p:sp>
          <p:nvSpPr>
            <p:cNvPr id="70" name="TextBox 69">
              <a:extLst>
                <a:ext uri="{FF2B5EF4-FFF2-40B4-BE49-F238E27FC236}">
                  <a16:creationId xmlns:a16="http://schemas.microsoft.com/office/drawing/2014/main" id="{B21E00BD-3FE5-EB4C-9255-C3F20ED17E19}"/>
                </a:ext>
              </a:extLst>
            </p:cNvPr>
            <p:cNvSpPr txBox="1"/>
            <p:nvPr/>
          </p:nvSpPr>
          <p:spPr>
            <a:xfrm>
              <a:off x="5665208" y="5802868"/>
              <a:ext cx="27037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Enable Self-Learning</a:t>
              </a:r>
            </a:p>
          </p:txBody>
        </p:sp>
        <p:grpSp>
          <p:nvGrpSpPr>
            <p:cNvPr id="71" name="Group 70">
              <a:extLst>
                <a:ext uri="{FF2B5EF4-FFF2-40B4-BE49-F238E27FC236}">
                  <a16:creationId xmlns:a16="http://schemas.microsoft.com/office/drawing/2014/main" id="{137DC096-7134-5E43-AF8A-317BBB111F56}"/>
                </a:ext>
              </a:extLst>
            </p:cNvPr>
            <p:cNvGrpSpPr/>
            <p:nvPr/>
          </p:nvGrpSpPr>
          <p:grpSpPr>
            <a:xfrm>
              <a:off x="2388608" y="1607019"/>
              <a:ext cx="1922681" cy="682791"/>
              <a:chOff x="2869016" y="1652142"/>
              <a:chExt cx="1922681" cy="682791"/>
            </a:xfrm>
          </p:grpSpPr>
          <p:sp>
            <p:nvSpPr>
              <p:cNvPr id="72" name="Oval 71">
                <a:extLst>
                  <a:ext uri="{FF2B5EF4-FFF2-40B4-BE49-F238E27FC236}">
                    <a16:creationId xmlns:a16="http://schemas.microsoft.com/office/drawing/2014/main" id="{F1C1B028-BE72-0548-A09E-63CCCBD3DC21}"/>
                  </a:ext>
                </a:extLst>
              </p:cNvPr>
              <p:cNvSpPr/>
              <p:nvPr/>
            </p:nvSpPr>
            <p:spPr bwMode="auto">
              <a:xfrm>
                <a:off x="2869016" y="1775052"/>
                <a:ext cx="313030" cy="31171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mn-cs"/>
                </a:endParaRPr>
              </a:p>
            </p:txBody>
          </p:sp>
          <p:sp>
            <p:nvSpPr>
              <p:cNvPr id="73" name="Oval 72">
                <a:extLst>
                  <a:ext uri="{FF2B5EF4-FFF2-40B4-BE49-F238E27FC236}">
                    <a16:creationId xmlns:a16="http://schemas.microsoft.com/office/drawing/2014/main" id="{04BEBAC5-F1B7-FC45-9779-D4A122D75A45}"/>
                  </a:ext>
                </a:extLst>
              </p:cNvPr>
              <p:cNvSpPr/>
              <p:nvPr/>
            </p:nvSpPr>
            <p:spPr bwMode="auto">
              <a:xfrm>
                <a:off x="3667528" y="1791053"/>
                <a:ext cx="313030" cy="31171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mn-cs"/>
                </a:endParaRPr>
              </a:p>
            </p:txBody>
          </p:sp>
          <p:sp>
            <p:nvSpPr>
              <p:cNvPr id="74" name="Oval 73">
                <a:extLst>
                  <a:ext uri="{FF2B5EF4-FFF2-40B4-BE49-F238E27FC236}">
                    <a16:creationId xmlns:a16="http://schemas.microsoft.com/office/drawing/2014/main" id="{45F72D2E-3691-4E4A-9479-D45F0EEF30BB}"/>
                  </a:ext>
                </a:extLst>
              </p:cNvPr>
              <p:cNvSpPr/>
              <p:nvPr/>
            </p:nvSpPr>
            <p:spPr bwMode="auto">
              <a:xfrm>
                <a:off x="4478667" y="1652142"/>
                <a:ext cx="313030" cy="31171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mn-cs"/>
                </a:endParaRPr>
              </a:p>
            </p:txBody>
          </p:sp>
          <p:sp>
            <p:nvSpPr>
              <p:cNvPr id="75" name="Oval 74">
                <a:extLst>
                  <a:ext uri="{FF2B5EF4-FFF2-40B4-BE49-F238E27FC236}">
                    <a16:creationId xmlns:a16="http://schemas.microsoft.com/office/drawing/2014/main" id="{588DCCBC-3470-CF40-9D02-2C4923110D17}"/>
                  </a:ext>
                </a:extLst>
              </p:cNvPr>
              <p:cNvSpPr/>
              <p:nvPr/>
            </p:nvSpPr>
            <p:spPr bwMode="auto">
              <a:xfrm>
                <a:off x="4478667" y="2023223"/>
                <a:ext cx="313030" cy="31171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mn-ea"/>
                  <a:cs typeface="+mn-cs"/>
                </a:endParaRPr>
              </a:p>
            </p:txBody>
          </p:sp>
          <p:cxnSp>
            <p:nvCxnSpPr>
              <p:cNvPr id="76" name="Straight Arrow Connector 75">
                <a:extLst>
                  <a:ext uri="{FF2B5EF4-FFF2-40B4-BE49-F238E27FC236}">
                    <a16:creationId xmlns:a16="http://schemas.microsoft.com/office/drawing/2014/main" id="{10FCC9F6-538E-7F40-B8C3-7E6ED52C1069}"/>
                  </a:ext>
                </a:extLst>
              </p:cNvPr>
              <p:cNvCxnSpPr/>
              <p:nvPr/>
            </p:nvCxnSpPr>
            <p:spPr>
              <a:xfrm>
                <a:off x="3230970" y="1912297"/>
                <a:ext cx="435126" cy="2345"/>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77" name="Straight Arrow Connector 76">
                <a:extLst>
                  <a:ext uri="{FF2B5EF4-FFF2-40B4-BE49-F238E27FC236}">
                    <a16:creationId xmlns:a16="http://schemas.microsoft.com/office/drawing/2014/main" id="{B70C6AC8-5298-D149-B2F7-F3DA8D14ED55}"/>
                  </a:ext>
                </a:extLst>
              </p:cNvPr>
              <p:cNvCxnSpPr/>
              <p:nvPr/>
            </p:nvCxnSpPr>
            <p:spPr>
              <a:xfrm flipV="1">
                <a:off x="4013984" y="1843331"/>
                <a:ext cx="464685" cy="81926"/>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78" name="Straight Arrow Connector 77">
                <a:extLst>
                  <a:ext uri="{FF2B5EF4-FFF2-40B4-BE49-F238E27FC236}">
                    <a16:creationId xmlns:a16="http://schemas.microsoft.com/office/drawing/2014/main" id="{48CE19C4-310D-384C-8F98-ED6AAD8E77CB}"/>
                  </a:ext>
                </a:extLst>
              </p:cNvPr>
              <p:cNvCxnSpPr>
                <a:endCxn id="75" idx="2"/>
              </p:cNvCxnSpPr>
              <p:nvPr/>
            </p:nvCxnSpPr>
            <p:spPr>
              <a:xfrm>
                <a:off x="4013984" y="2018537"/>
                <a:ext cx="464685" cy="160546"/>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grpSp>
        <p:sp>
          <p:nvSpPr>
            <p:cNvPr id="79" name="TextBox 78">
              <a:extLst>
                <a:ext uri="{FF2B5EF4-FFF2-40B4-BE49-F238E27FC236}">
                  <a16:creationId xmlns:a16="http://schemas.microsoft.com/office/drawing/2014/main" id="{BF9D1B67-7BDE-3140-A463-9831617A409F}"/>
                </a:ext>
              </a:extLst>
            </p:cNvPr>
            <p:cNvSpPr txBox="1"/>
            <p:nvPr/>
          </p:nvSpPr>
          <p:spPr>
            <a:xfrm>
              <a:off x="2007608" y="2585146"/>
              <a:ext cx="27037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Build Role Specific</a:t>
              </a:r>
              <a:b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Learning Roadmap</a:t>
              </a:r>
            </a:p>
          </p:txBody>
        </p:sp>
        <p:sp>
          <p:nvSpPr>
            <p:cNvPr id="80" name="Rounded Rectangle 79">
              <a:extLst>
                <a:ext uri="{FF2B5EF4-FFF2-40B4-BE49-F238E27FC236}">
                  <a16:creationId xmlns:a16="http://schemas.microsoft.com/office/drawing/2014/main" id="{8C21E406-83A2-DD47-BFC0-F2C8CD06B4C8}"/>
                </a:ext>
              </a:extLst>
            </p:cNvPr>
            <p:cNvSpPr/>
            <p:nvPr/>
          </p:nvSpPr>
          <p:spPr bwMode="auto">
            <a:xfrm>
              <a:off x="5589008" y="3897868"/>
              <a:ext cx="2703771" cy="466818"/>
            </a:xfrm>
            <a:prstGeom prst="roundRect">
              <a:avLst/>
            </a:prstGeom>
            <a:gradFill flip="none" rotWithShape="1">
              <a:gsLst>
                <a:gs pos="0">
                  <a:srgbClr val="00AD00"/>
                </a:gs>
                <a:gs pos="100000">
                  <a:srgbClr val="007200"/>
                </a:gs>
              </a:gsLst>
              <a:lin ang="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002"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Myriad Pro Bold Cond"/>
                  <a:ea typeface="+mn-ea"/>
                  <a:cs typeface="Myriad Pro Bold Cond"/>
                </a:rPr>
                <a:t>AgilityHealth Growth Portal</a:t>
              </a:r>
            </a:p>
          </p:txBody>
        </p:sp>
        <p:pic>
          <p:nvPicPr>
            <p:cNvPr id="81" name="Picture 80">
              <a:extLst>
                <a:ext uri="{FF2B5EF4-FFF2-40B4-BE49-F238E27FC236}">
                  <a16:creationId xmlns:a16="http://schemas.microsoft.com/office/drawing/2014/main" id="{975F7330-B57C-EF4D-8578-AD2F5CCAF4B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970008" y="4429084"/>
              <a:ext cx="749482" cy="689029"/>
            </a:xfrm>
            <a:prstGeom prst="rect">
              <a:avLst/>
            </a:prstGeom>
          </p:spPr>
        </p:pic>
        <p:pic>
          <p:nvPicPr>
            <p:cNvPr id="82" name="Picture 81">
              <a:extLst>
                <a:ext uri="{FF2B5EF4-FFF2-40B4-BE49-F238E27FC236}">
                  <a16:creationId xmlns:a16="http://schemas.microsoft.com/office/drawing/2014/main" id="{EB5F4F36-A83F-0747-A135-7E8C1DB9551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146100" y="4429084"/>
              <a:ext cx="881308" cy="689029"/>
            </a:xfrm>
            <a:prstGeom prst="rect">
              <a:avLst/>
            </a:prstGeom>
          </p:spPr>
        </p:pic>
        <p:pic>
          <p:nvPicPr>
            <p:cNvPr id="83" name="Picture 82">
              <a:extLst>
                <a:ext uri="{FF2B5EF4-FFF2-40B4-BE49-F238E27FC236}">
                  <a16:creationId xmlns:a16="http://schemas.microsoft.com/office/drawing/2014/main" id="{DDDA87DB-692A-5245-B40F-1904BA1A8DE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263528" y="5103736"/>
              <a:ext cx="676656" cy="684867"/>
            </a:xfrm>
            <a:prstGeom prst="rect">
              <a:avLst/>
            </a:prstGeom>
          </p:spPr>
        </p:pic>
        <p:pic>
          <p:nvPicPr>
            <p:cNvPr id="84" name="Picture 83">
              <a:extLst>
                <a:ext uri="{FF2B5EF4-FFF2-40B4-BE49-F238E27FC236}">
                  <a16:creationId xmlns:a16="http://schemas.microsoft.com/office/drawing/2014/main" id="{74096B11-F51A-A241-B640-3ABEFD163B8E}"/>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008409" y="5114883"/>
              <a:ext cx="731520" cy="687985"/>
            </a:xfrm>
            <a:prstGeom prst="rect">
              <a:avLst/>
            </a:prstGeom>
          </p:spPr>
        </p:pic>
        <p:sp>
          <p:nvSpPr>
            <p:cNvPr id="85" name="TextBox 84">
              <a:extLst>
                <a:ext uri="{FF2B5EF4-FFF2-40B4-BE49-F238E27FC236}">
                  <a16:creationId xmlns:a16="http://schemas.microsoft.com/office/drawing/2014/main" id="{1B5B5563-1A41-C643-B26A-817A46476AE9}"/>
                </a:ext>
              </a:extLst>
            </p:cNvPr>
            <p:cNvSpPr txBox="1"/>
            <p:nvPr/>
          </p:nvSpPr>
          <p:spPr>
            <a:xfrm>
              <a:off x="5453589" y="2737546"/>
              <a:ext cx="30310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Role Health Radar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Crawl, Walk, Run, Fly Maturity</a:t>
              </a:r>
            </a:p>
          </p:txBody>
        </p:sp>
        <p:pic>
          <p:nvPicPr>
            <p:cNvPr id="86" name="Picture 85">
              <a:extLst>
                <a:ext uri="{FF2B5EF4-FFF2-40B4-BE49-F238E27FC236}">
                  <a16:creationId xmlns:a16="http://schemas.microsoft.com/office/drawing/2014/main" id="{6BA74484-B059-5B4A-A165-55535F83C95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645122" y="3888242"/>
              <a:ext cx="1515226" cy="1315492"/>
            </a:xfrm>
            <a:prstGeom prst="rect">
              <a:avLst/>
            </a:prstGeom>
          </p:spPr>
        </p:pic>
        <p:sp>
          <p:nvSpPr>
            <p:cNvPr id="87" name="TextBox 86">
              <a:extLst>
                <a:ext uri="{FF2B5EF4-FFF2-40B4-BE49-F238E27FC236}">
                  <a16:creationId xmlns:a16="http://schemas.microsoft.com/office/drawing/2014/main" id="{69174434-53E3-3048-AA52-A7B9F7132C19}"/>
                </a:ext>
              </a:extLst>
            </p:cNvPr>
            <p:cNvSpPr txBox="1"/>
            <p:nvPr/>
          </p:nvSpPr>
          <p:spPr>
            <a:xfrm>
              <a:off x="2083808" y="5136477"/>
              <a:ext cx="27037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Standup or Stabilize </a:t>
              </a:r>
              <a:b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Community of Practice</a:t>
              </a:r>
            </a:p>
          </p:txBody>
        </p:sp>
        <p:sp>
          <p:nvSpPr>
            <p:cNvPr id="88" name="TextBox 87">
              <a:extLst>
                <a:ext uri="{FF2B5EF4-FFF2-40B4-BE49-F238E27FC236}">
                  <a16:creationId xmlns:a16="http://schemas.microsoft.com/office/drawing/2014/main" id="{097CC0FB-2CA0-574A-900A-10BAED9B5206}"/>
                </a:ext>
              </a:extLst>
            </p:cNvPr>
            <p:cNvSpPr txBox="1"/>
            <p:nvPr/>
          </p:nvSpPr>
          <p:spPr>
            <a:xfrm>
              <a:off x="1686812" y="5822277"/>
              <a:ext cx="33687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Show me| Pair with Me | Enable me</a:t>
              </a:r>
            </a:p>
          </p:txBody>
        </p:sp>
      </p:grpSp>
    </p:spTree>
    <p:extLst>
      <p:ext uri="{BB962C8B-B14F-4D97-AF65-F5344CB8AC3E}">
        <p14:creationId xmlns:p14="http://schemas.microsoft.com/office/powerpoint/2010/main" val="248728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3"/>
          <p:cNvSpPr>
            <a:spLocks noGrp="1"/>
          </p:cNvSpPr>
          <p:nvPr>
            <p:ph type="title"/>
          </p:nvPr>
        </p:nvSpPr>
        <p:spPr/>
        <p:txBody>
          <a:bodyPr>
            <a:normAutofit fontScale="90000"/>
          </a:bodyPr>
          <a:lstStyle/>
          <a:p>
            <a:r>
              <a:rPr lang="en-US" dirty="0"/>
              <a:t>Agile Roles &amp; Talent Development (5x4)</a:t>
            </a:r>
            <a:br>
              <a:rPr lang="en-US" dirty="0"/>
            </a:br>
            <a:r>
              <a:rPr lang="en-US" sz="1600" b="1" dirty="0">
                <a:latin typeface="Myriad Pro" panose="020B0503030403020204" pitchFamily="34" charset="0"/>
              </a:rPr>
              <a:t>5 Roles, 4 Quadrants</a:t>
            </a:r>
          </a:p>
        </p:txBody>
      </p:sp>
      <p:pic>
        <p:nvPicPr>
          <p:cNvPr id="35" name="Picture Placeholder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3450" y="3831264"/>
            <a:ext cx="2224774" cy="2224774"/>
          </a:xfrm>
          <a:prstGeom prst="rect">
            <a:avLst/>
          </a:prstGeom>
        </p:spPr>
      </p:pic>
      <p:pic>
        <p:nvPicPr>
          <p:cNvPr id="36" name="Picture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7370" y="1449096"/>
            <a:ext cx="2218901" cy="2218901"/>
          </a:xfrm>
          <a:prstGeom prst="rect">
            <a:avLst/>
          </a:prstGeom>
        </p:spPr>
      </p:pic>
      <p:pic>
        <p:nvPicPr>
          <p:cNvPr id="37" name="Picture Placeholder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3369" y="1444966"/>
            <a:ext cx="2223031" cy="2223031"/>
          </a:xfrm>
          <a:prstGeom prst="rect">
            <a:avLst/>
          </a:prstGeom>
        </p:spPr>
      </p:pic>
      <p:pic>
        <p:nvPicPr>
          <p:cNvPr id="38" name="Picture Placeholder 5"/>
          <p:cNvPicPr>
            <a:picLocks/>
          </p:cNvPicPr>
          <p:nvPr/>
        </p:nvPicPr>
        <p:blipFill>
          <a:blip r:embed="rId5" cstate="screen">
            <a:extLst>
              <a:ext uri="{28A0092B-C50C-407E-A947-70E740481C1C}">
                <a14:useLocalDpi xmlns:a14="http://schemas.microsoft.com/office/drawing/2010/main"/>
              </a:ext>
            </a:extLst>
          </a:blip>
          <a:stretch>
            <a:fillRect/>
          </a:stretch>
        </p:blipFill>
        <p:spPr>
          <a:xfrm>
            <a:off x="7829472" y="1446005"/>
            <a:ext cx="2221992" cy="2221992"/>
          </a:xfrm>
          <a:prstGeom prst="rect">
            <a:avLst/>
          </a:prstGeom>
        </p:spPr>
      </p:pic>
      <p:pic>
        <p:nvPicPr>
          <p:cNvPr id="39" name="Picture Placeholder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7123" y="3829658"/>
            <a:ext cx="2226380" cy="2226380"/>
          </a:xfrm>
          <a:prstGeom prst="rect">
            <a:avLst/>
          </a:prstGeom>
        </p:spPr>
      </p:pic>
      <p:pic>
        <p:nvPicPr>
          <p:cNvPr id="40" name="Picture Placeholder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31969" y="3839040"/>
            <a:ext cx="2216998" cy="2216998"/>
          </a:xfrm>
          <a:prstGeom prst="rect">
            <a:avLst/>
          </a:prstGeom>
        </p:spPr>
      </p:pic>
      <p:sp>
        <p:nvSpPr>
          <p:cNvPr id="41" name="Rectangle 40"/>
          <p:cNvSpPr>
            <a:spLocks/>
          </p:cNvSpPr>
          <p:nvPr/>
        </p:nvSpPr>
        <p:spPr>
          <a:xfrm>
            <a:off x="2414279" y="3146789"/>
            <a:ext cx="2221992" cy="521208"/>
          </a:xfrm>
          <a:prstGeom prst="rect">
            <a:avLst/>
          </a:prstGeom>
          <a:solidFill>
            <a:srgbClr val="C00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panose="020B0503030403020204" pitchFamily="34" charset="0"/>
                <a:ea typeface="Myriad Pro Semibold" charset="0"/>
                <a:cs typeface="Myriad Pro Semibold" charset="0"/>
              </a:rPr>
              <a:t>Senior Leaders</a:t>
            </a:r>
          </a:p>
        </p:txBody>
      </p:sp>
      <p:sp>
        <p:nvSpPr>
          <p:cNvPr id="42" name="Rectangle 41"/>
          <p:cNvSpPr>
            <a:spLocks/>
          </p:cNvSpPr>
          <p:nvPr/>
        </p:nvSpPr>
        <p:spPr>
          <a:xfrm>
            <a:off x="5118755" y="3150905"/>
            <a:ext cx="2221992" cy="521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panose="020B0503030403020204" pitchFamily="34" charset="0"/>
                <a:ea typeface="Myriad Pro Semibold" charset="0"/>
                <a:cs typeface="Myriad Pro Semibold" charset="0"/>
              </a:rPr>
              <a:t>Program Managers/RTEs</a:t>
            </a:r>
          </a:p>
        </p:txBody>
      </p:sp>
      <p:sp>
        <p:nvSpPr>
          <p:cNvPr id="45" name="Rectangle 44"/>
          <p:cNvSpPr>
            <a:spLocks/>
          </p:cNvSpPr>
          <p:nvPr/>
        </p:nvSpPr>
        <p:spPr>
          <a:xfrm>
            <a:off x="7828910" y="3146789"/>
            <a:ext cx="2221992" cy="521208"/>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panose="020B0503030403020204" pitchFamily="34" charset="0"/>
                <a:ea typeface="Myriad Pro Semibold" charset="0"/>
                <a:cs typeface="Myriad Pro Semibold" charset="0"/>
              </a:rPr>
              <a:t>ScrumMasters</a:t>
            </a:r>
          </a:p>
        </p:txBody>
      </p:sp>
      <p:sp>
        <p:nvSpPr>
          <p:cNvPr id="46" name="Rectangle 45"/>
          <p:cNvSpPr>
            <a:spLocks/>
          </p:cNvSpPr>
          <p:nvPr/>
        </p:nvSpPr>
        <p:spPr>
          <a:xfrm>
            <a:off x="2414279" y="5534830"/>
            <a:ext cx="2221992" cy="521208"/>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panose="020B0503030403020204" pitchFamily="34" charset="0"/>
                <a:ea typeface="Myriad Pro Semibold" charset="0"/>
                <a:cs typeface="Myriad Pro Semibold" charset="0"/>
              </a:rPr>
              <a:t>Managers</a:t>
            </a:r>
          </a:p>
        </p:txBody>
      </p:sp>
      <p:sp>
        <p:nvSpPr>
          <p:cNvPr id="47" name="Rectangle 46"/>
          <p:cNvSpPr>
            <a:spLocks/>
          </p:cNvSpPr>
          <p:nvPr/>
        </p:nvSpPr>
        <p:spPr>
          <a:xfrm>
            <a:off x="5118755" y="5534982"/>
            <a:ext cx="2221992" cy="521208"/>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panose="020B0503030403020204" pitchFamily="34" charset="0"/>
                <a:ea typeface="Myriad Pro Semibold" charset="0"/>
                <a:cs typeface="Myriad Pro Semibold" charset="0"/>
              </a:rPr>
              <a:t>Agile Coaches</a:t>
            </a:r>
          </a:p>
        </p:txBody>
      </p:sp>
      <p:sp>
        <p:nvSpPr>
          <p:cNvPr id="48" name="Rectangle 47"/>
          <p:cNvSpPr>
            <a:spLocks/>
          </p:cNvSpPr>
          <p:nvPr/>
        </p:nvSpPr>
        <p:spPr>
          <a:xfrm>
            <a:off x="7828910" y="5534830"/>
            <a:ext cx="2221992" cy="521208"/>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panose="020B0503030403020204" pitchFamily="34" charset="0"/>
                <a:ea typeface="Myriad Pro Semibold" charset="0"/>
                <a:cs typeface="Myriad Pro Semibold" charset="0"/>
              </a:rPr>
              <a:t>Products Owners</a:t>
            </a:r>
          </a:p>
        </p:txBody>
      </p:sp>
      <p:grpSp>
        <p:nvGrpSpPr>
          <p:cNvPr id="49" name="Group 48"/>
          <p:cNvGrpSpPr/>
          <p:nvPr/>
        </p:nvGrpSpPr>
        <p:grpSpPr>
          <a:xfrm>
            <a:off x="1409845" y="1259840"/>
            <a:ext cx="3456795" cy="4968239"/>
            <a:chOff x="1562245" y="1715887"/>
            <a:chExt cx="3036691" cy="4364450"/>
          </a:xfrm>
        </p:grpSpPr>
        <p:sp>
          <p:nvSpPr>
            <p:cNvPr id="50" name="Rectangle 49"/>
            <p:cNvSpPr/>
            <p:nvPr/>
          </p:nvSpPr>
          <p:spPr>
            <a:xfrm>
              <a:off x="2236404" y="1715887"/>
              <a:ext cx="2362532" cy="4364450"/>
            </a:xfrm>
            <a:prstGeom prst="rect">
              <a:avLst/>
            </a:prstGeom>
            <a:noFill/>
            <a:ln w="222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1" name="Title 3"/>
            <p:cNvSpPr txBox="1">
              <a:spLocks/>
            </p:cNvSpPr>
            <p:nvPr/>
          </p:nvSpPr>
          <p:spPr>
            <a:xfrm rot="16200000">
              <a:off x="839433" y="3418769"/>
              <a:ext cx="2081784" cy="636159"/>
            </a:xfrm>
            <a:prstGeom prst="rect">
              <a:avLst/>
            </a:prstGeom>
          </p:spPr>
          <p:txBody>
            <a:bodyPr vert="horz" lIns="0" tIns="45720" rIns="91440" bIns="45720" rtlCol="0" anchor="ctr">
              <a:noAutofit/>
            </a:bodyPr>
            <a:lstStyle>
              <a:lvl1pPr marL="0" marR="0" indent="0" algn="l" defTabSz="914377" rtl="0" eaLnBrk="1" fontAlgn="auto" latinLnBrk="0" hangingPunct="1">
                <a:lnSpc>
                  <a:spcPct val="100000"/>
                </a:lnSpc>
                <a:spcBef>
                  <a:spcPct val="0"/>
                </a:spcBef>
                <a:spcAft>
                  <a:spcPts val="0"/>
                </a:spcAft>
                <a:buNone/>
                <a:tabLst/>
                <a:defRPr sz="3200" b="0" i="0" kern="1200" baseline="0">
                  <a:solidFill>
                    <a:schemeClr val="tx1">
                      <a:lumMod val="50000"/>
                      <a:lumOff val="50000"/>
                    </a:schemeClr>
                  </a:solidFill>
                  <a:latin typeface="Myriad Pro Semibold" charset="0"/>
                  <a:ea typeface="Myriad Pro Semibold" charset="0"/>
                  <a:cs typeface="Myriad Pro Semibold" charset="0"/>
                </a:defRPr>
              </a:lvl1pPr>
            </a:lstStyle>
            <a:p>
              <a:pPr algn="ctr"/>
              <a:r>
                <a:rPr lang="en-US" sz="2800" b="1" dirty="0">
                  <a:solidFill>
                    <a:schemeClr val="accent1"/>
                  </a:solidFill>
                  <a:latin typeface="Myriad Pro" panose="020B0503030403020204" pitchFamily="34" charset="0"/>
                </a:rPr>
                <a:t>Leadership</a:t>
              </a:r>
            </a:p>
          </p:txBody>
        </p:sp>
      </p:grpSp>
    </p:spTree>
    <p:extLst>
      <p:ext uri="{BB962C8B-B14F-4D97-AF65-F5344CB8AC3E}">
        <p14:creationId xmlns:p14="http://schemas.microsoft.com/office/powerpoint/2010/main" val="105062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down)">
                                      <p:cBhvr>
                                        <p:cTn id="19" dur="500"/>
                                        <p:tgtEl>
                                          <p:spTgt spid="4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00"/>
                                        <p:tgtEl>
                                          <p:spTgt spid="4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5" grpId="0" animBg="1"/>
      <p:bldP spid="46" grpId="0" animBg="1"/>
      <p:bldP spid="47" grpId="0" animBg="1"/>
      <p:bldP spid="4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Agile Leaders and Managers Learning Roadmap</a:t>
            </a:r>
            <a:br>
              <a:rPr lang="en-US" dirty="0"/>
            </a:br>
            <a:r>
              <a:rPr lang="en-US" sz="1600" b="1" dirty="0">
                <a:latin typeface="Myriad Pro" panose="020B0503030403020204" pitchFamily="34" charset="0"/>
              </a:rPr>
              <a:t>One workshop every ~3-4 months</a:t>
            </a:r>
          </a:p>
        </p:txBody>
      </p:sp>
      <p:pic>
        <p:nvPicPr>
          <p:cNvPr id="4" name="Picture Placeholder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375" y="3831264"/>
            <a:ext cx="2224774" cy="2224774"/>
          </a:xfrm>
          <a:prstGeom prst="rect">
            <a:avLst/>
          </a:prstGeom>
        </p:spPr>
      </p:pic>
      <p:pic>
        <p:nvPicPr>
          <p:cNvPr id="5" name="Picture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50" y="1449095"/>
            <a:ext cx="2221992" cy="2221992"/>
          </a:xfrm>
          <a:prstGeom prst="rect">
            <a:avLst/>
          </a:prstGeom>
        </p:spPr>
      </p:pic>
      <p:sp>
        <p:nvSpPr>
          <p:cNvPr id="6" name="Rectangle 5"/>
          <p:cNvSpPr/>
          <p:nvPr/>
        </p:nvSpPr>
        <p:spPr>
          <a:xfrm>
            <a:off x="510157" y="3155027"/>
            <a:ext cx="2221992" cy="521208"/>
          </a:xfrm>
          <a:prstGeom prst="rect">
            <a:avLst/>
          </a:prstGeom>
          <a:solidFill>
            <a:srgbClr val="C00C0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panose="020B0503030403020204" pitchFamily="34" charset="0"/>
                <a:ea typeface="Myriad Pro Semibold" charset="0"/>
                <a:cs typeface="Myriad Pro Semibold" charset="0"/>
              </a:rPr>
              <a:t>Senior Leaders</a:t>
            </a:r>
          </a:p>
        </p:txBody>
      </p:sp>
      <p:sp>
        <p:nvSpPr>
          <p:cNvPr id="7" name="Rectangle 6"/>
          <p:cNvSpPr/>
          <p:nvPr/>
        </p:nvSpPr>
        <p:spPr>
          <a:xfrm>
            <a:off x="510157" y="5534830"/>
            <a:ext cx="2221992" cy="52120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panose="020B0503030403020204" pitchFamily="34" charset="0"/>
                <a:ea typeface="Myriad Pro Semibold" charset="0"/>
                <a:cs typeface="Myriad Pro Semibold" charset="0"/>
              </a:rPr>
              <a:t>Managers</a:t>
            </a:r>
          </a:p>
        </p:txBody>
      </p:sp>
      <p:sp>
        <p:nvSpPr>
          <p:cNvPr id="11" name="Rectangle 10"/>
          <p:cNvSpPr/>
          <p:nvPr/>
        </p:nvSpPr>
        <p:spPr>
          <a:xfrm>
            <a:off x="3138036" y="1723415"/>
            <a:ext cx="1871060" cy="1673352"/>
          </a:xfrm>
          <a:prstGeom prst="rect">
            <a:avLst/>
          </a:prstGeom>
          <a:solidFill>
            <a:srgbClr val="C00C0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Leadership Agility </a:t>
            </a:r>
            <a:br>
              <a:rPr lang="en-US" dirty="0">
                <a:latin typeface="Myriad Pro" charset="0"/>
                <a:ea typeface="Myriad Pro" charset="0"/>
                <a:cs typeface="Myriad Pro" charset="0"/>
              </a:rPr>
            </a:br>
            <a:r>
              <a:rPr lang="en-US" dirty="0">
                <a:latin typeface="Myriad Pro" charset="0"/>
                <a:ea typeface="Myriad Pro" charset="0"/>
                <a:cs typeface="Myriad Pro" charset="0"/>
              </a:rPr>
              <a:t>1 Day</a:t>
            </a:r>
          </a:p>
        </p:txBody>
      </p:sp>
      <p:sp>
        <p:nvSpPr>
          <p:cNvPr id="13" name="Rectangle 12"/>
          <p:cNvSpPr>
            <a:spLocks noChangeAspect="1"/>
          </p:cNvSpPr>
          <p:nvPr/>
        </p:nvSpPr>
        <p:spPr>
          <a:xfrm>
            <a:off x="5290235" y="1722681"/>
            <a:ext cx="1878228" cy="1674820"/>
          </a:xfrm>
          <a:prstGeom prst="rect">
            <a:avLst/>
          </a:prstGeom>
          <a:solidFill>
            <a:srgbClr val="C00C0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Leading </a:t>
            </a:r>
            <a:r>
              <a:rPr lang="en-US" b="1" dirty="0" err="1">
                <a:latin typeface="Myriad Pro" charset="0"/>
                <a:ea typeface="Myriad Pro" charset="0"/>
                <a:cs typeface="Myriad Pro" charset="0"/>
              </a:rPr>
              <a:t>SAFe</a:t>
            </a:r>
            <a:r>
              <a:rPr lang="en-US" b="1" dirty="0">
                <a:latin typeface="Myriad Pro" charset="0"/>
                <a:ea typeface="Myriad Pro" charset="0"/>
                <a:cs typeface="Myriad Pro" charset="0"/>
              </a:rPr>
              <a:t>®</a:t>
            </a:r>
            <a:br>
              <a:rPr lang="en-US" dirty="0">
                <a:latin typeface="Myriad Pro" charset="0"/>
                <a:ea typeface="Myriad Pro" charset="0"/>
                <a:cs typeface="Myriad Pro" charset="0"/>
              </a:rPr>
            </a:br>
            <a:r>
              <a:rPr lang="en-US" dirty="0">
                <a:latin typeface="Myriad Pro" charset="0"/>
                <a:ea typeface="Myriad Pro" charset="0"/>
                <a:cs typeface="Myriad Pro" charset="0"/>
              </a:rPr>
              <a:t>2 Days</a:t>
            </a:r>
          </a:p>
        </p:txBody>
      </p:sp>
      <p:sp>
        <p:nvSpPr>
          <p:cNvPr id="14" name="Rectangle 13"/>
          <p:cNvSpPr/>
          <p:nvPr/>
        </p:nvSpPr>
        <p:spPr>
          <a:xfrm>
            <a:off x="7449602" y="1723415"/>
            <a:ext cx="1869989" cy="1673352"/>
          </a:xfrm>
          <a:prstGeom prst="rect">
            <a:avLst/>
          </a:prstGeom>
          <a:solidFill>
            <a:srgbClr val="C00C0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Enabling Business Agility</a:t>
            </a:r>
          </a:p>
          <a:p>
            <a:pPr algn="ctr"/>
            <a:r>
              <a:rPr lang="en-US" dirty="0">
                <a:latin typeface="Myriad Pro" panose="020B0503030403020204" pitchFamily="34" charset="0"/>
              </a:rPr>
              <a:t>2 hr. Seminar + Workshop</a:t>
            </a:r>
          </a:p>
        </p:txBody>
      </p:sp>
      <p:sp>
        <p:nvSpPr>
          <p:cNvPr id="15" name="Rectangle 14"/>
          <p:cNvSpPr/>
          <p:nvPr/>
        </p:nvSpPr>
        <p:spPr>
          <a:xfrm>
            <a:off x="9600730" y="1723415"/>
            <a:ext cx="1869989" cy="1673352"/>
          </a:xfrm>
          <a:prstGeom prst="rect">
            <a:avLst/>
          </a:prstGeom>
          <a:solidFill>
            <a:srgbClr val="C00C0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Tactical to Strategic Leadership</a:t>
            </a:r>
          </a:p>
        </p:txBody>
      </p:sp>
      <p:sp>
        <p:nvSpPr>
          <p:cNvPr id="16" name="Rectangle 15"/>
          <p:cNvSpPr/>
          <p:nvPr/>
        </p:nvSpPr>
        <p:spPr>
          <a:xfrm>
            <a:off x="3138036" y="4106975"/>
            <a:ext cx="1871060" cy="167335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Agile</a:t>
            </a:r>
          </a:p>
          <a:p>
            <a:pPr algn="ctr"/>
            <a:r>
              <a:rPr lang="en-US" b="1" dirty="0">
                <a:latin typeface="Myriad Pro" charset="0"/>
                <a:ea typeface="Myriad Pro" charset="0"/>
                <a:cs typeface="Myriad Pro" charset="0"/>
              </a:rPr>
              <a:t>Leadership </a:t>
            </a:r>
            <a:br>
              <a:rPr lang="en-US" dirty="0">
                <a:latin typeface="Myriad Pro" charset="0"/>
                <a:ea typeface="Myriad Pro" charset="0"/>
                <a:cs typeface="Myriad Pro" charset="0"/>
              </a:rPr>
            </a:br>
            <a:r>
              <a:rPr lang="en-US" dirty="0">
                <a:latin typeface="Myriad Pro" panose="020B0503030403020204" pitchFamily="34" charset="0"/>
                <a:ea typeface="Myriad Pro" charset="0"/>
                <a:cs typeface="Myriad Pro" charset="0"/>
              </a:rPr>
              <a:t>2 Days</a:t>
            </a:r>
          </a:p>
        </p:txBody>
      </p:sp>
      <p:sp>
        <p:nvSpPr>
          <p:cNvPr id="17" name="Rectangle 16"/>
          <p:cNvSpPr>
            <a:spLocks noChangeAspect="1"/>
          </p:cNvSpPr>
          <p:nvPr/>
        </p:nvSpPr>
        <p:spPr>
          <a:xfrm>
            <a:off x="5290235" y="4106241"/>
            <a:ext cx="1878228" cy="167482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Leading </a:t>
            </a:r>
            <a:r>
              <a:rPr lang="en-US" b="1" dirty="0" err="1">
                <a:latin typeface="Myriad Pro" charset="0"/>
                <a:ea typeface="Myriad Pro" charset="0"/>
                <a:cs typeface="Myriad Pro" charset="0"/>
              </a:rPr>
              <a:t>SAFe</a:t>
            </a:r>
            <a:r>
              <a:rPr lang="en-US" b="1" dirty="0">
                <a:latin typeface="Myriad Pro" charset="0"/>
                <a:ea typeface="Myriad Pro" charset="0"/>
                <a:cs typeface="Myriad Pro" charset="0"/>
              </a:rPr>
              <a:t>®</a:t>
            </a:r>
            <a:br>
              <a:rPr lang="en-US" dirty="0">
                <a:latin typeface="Myriad Pro" charset="0"/>
                <a:ea typeface="Myriad Pro" charset="0"/>
                <a:cs typeface="Myriad Pro" charset="0"/>
              </a:rPr>
            </a:br>
            <a:r>
              <a:rPr lang="en-US" dirty="0">
                <a:latin typeface="Myriad Pro" charset="0"/>
                <a:ea typeface="Myriad Pro" charset="0"/>
                <a:cs typeface="Myriad Pro" charset="0"/>
              </a:rPr>
              <a:t>2 Days</a:t>
            </a:r>
          </a:p>
        </p:txBody>
      </p:sp>
      <p:sp>
        <p:nvSpPr>
          <p:cNvPr id="18" name="Rectangle 17"/>
          <p:cNvSpPr/>
          <p:nvPr/>
        </p:nvSpPr>
        <p:spPr>
          <a:xfrm>
            <a:off x="7449602" y="4106975"/>
            <a:ext cx="1869989" cy="167335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Effective Facilitation &amp; Collaboration</a:t>
            </a:r>
          </a:p>
          <a:p>
            <a:pPr algn="ctr"/>
            <a:r>
              <a:rPr lang="en-US" dirty="0">
                <a:latin typeface="Myriad Pro" panose="020B0503030403020204" pitchFamily="34" charset="0"/>
              </a:rPr>
              <a:t>2 Days</a:t>
            </a:r>
          </a:p>
        </p:txBody>
      </p:sp>
      <p:sp>
        <p:nvSpPr>
          <p:cNvPr id="19" name="Rectangle 18"/>
          <p:cNvSpPr/>
          <p:nvPr/>
        </p:nvSpPr>
        <p:spPr>
          <a:xfrm>
            <a:off x="9600730" y="4106975"/>
            <a:ext cx="1869989" cy="167335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Tactical to Strategic Leadership</a:t>
            </a:r>
          </a:p>
          <a:p>
            <a:pPr algn="ctr"/>
            <a:r>
              <a:rPr lang="en-US" dirty="0">
                <a:latin typeface="Myriad Pro" panose="020B0503030403020204" pitchFamily="34" charset="0"/>
              </a:rPr>
              <a:t>2 Days</a:t>
            </a:r>
          </a:p>
        </p:txBody>
      </p:sp>
    </p:spTree>
    <p:extLst>
      <p:ext uri="{BB962C8B-B14F-4D97-AF65-F5344CB8AC3E}">
        <p14:creationId xmlns:p14="http://schemas.microsoft.com/office/powerpoint/2010/main" val="57823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RTEs and Agile Coaches Learning Roadmap</a:t>
            </a:r>
            <a:br>
              <a:rPr lang="en-US" dirty="0"/>
            </a:br>
            <a:r>
              <a:rPr lang="en-US" sz="1600" b="1" dirty="0">
                <a:latin typeface="Myriad Pro" panose="020B0503030403020204" pitchFamily="34" charset="0"/>
              </a:rPr>
              <a:t>One workshop every ~3-4 months</a:t>
            </a:r>
          </a:p>
        </p:txBody>
      </p:sp>
      <p:pic>
        <p:nvPicPr>
          <p:cNvPr id="4" name="Picture Placeholder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2818" y="1444966"/>
            <a:ext cx="2223031" cy="2223031"/>
          </a:xfrm>
          <a:prstGeom prst="rect">
            <a:avLst/>
          </a:prstGeom>
        </p:spPr>
      </p:pic>
      <p:pic>
        <p:nvPicPr>
          <p:cNvPr id="5" name="Picture Placeholder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572" y="3829658"/>
            <a:ext cx="2226380" cy="2226380"/>
          </a:xfrm>
          <a:prstGeom prst="rect">
            <a:avLst/>
          </a:prstGeom>
        </p:spPr>
      </p:pic>
      <p:sp>
        <p:nvSpPr>
          <p:cNvPr id="6" name="Rectangle 5"/>
          <p:cNvSpPr/>
          <p:nvPr/>
        </p:nvSpPr>
        <p:spPr>
          <a:xfrm>
            <a:off x="506572" y="3143019"/>
            <a:ext cx="2221992" cy="521208"/>
          </a:xfrm>
          <a:prstGeom prst="rect">
            <a:avLst/>
          </a:prstGeom>
          <a:solidFill>
            <a:schemeClr val="accent1">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panose="020B0503030403020204" pitchFamily="34" charset="0"/>
                <a:ea typeface="Myriad Pro Semibold" charset="0"/>
                <a:cs typeface="Myriad Pro Semibold" charset="0"/>
              </a:rPr>
              <a:t>Program Managers/RTEs</a:t>
            </a:r>
          </a:p>
        </p:txBody>
      </p:sp>
      <p:sp>
        <p:nvSpPr>
          <p:cNvPr id="7" name="Rectangle 6"/>
          <p:cNvSpPr/>
          <p:nvPr/>
        </p:nvSpPr>
        <p:spPr>
          <a:xfrm>
            <a:off x="510960" y="5534830"/>
            <a:ext cx="2221992" cy="521208"/>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panose="020B0503030403020204" pitchFamily="34" charset="0"/>
                <a:ea typeface="Myriad Pro Semibold" charset="0"/>
                <a:cs typeface="Myriad Pro Semibold" charset="0"/>
              </a:rPr>
              <a:t>Agile Coaches</a:t>
            </a:r>
          </a:p>
        </p:txBody>
      </p:sp>
      <p:sp>
        <p:nvSpPr>
          <p:cNvPr id="9" name="Rectangle 8"/>
          <p:cNvSpPr/>
          <p:nvPr/>
        </p:nvSpPr>
        <p:spPr>
          <a:xfrm>
            <a:off x="3138036" y="1719805"/>
            <a:ext cx="1871060" cy="1673352"/>
          </a:xfrm>
          <a:prstGeom prst="rect">
            <a:avLst/>
          </a:prstGeom>
          <a:solidFill>
            <a:schemeClr val="accent1">
              <a:alpha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Leading </a:t>
            </a:r>
            <a:r>
              <a:rPr lang="en-US" b="1" dirty="0" err="1">
                <a:latin typeface="Myriad Pro" charset="0"/>
                <a:ea typeface="Myriad Pro" charset="0"/>
                <a:cs typeface="Myriad Pro" charset="0"/>
              </a:rPr>
              <a:t>SAFe</a:t>
            </a:r>
            <a:r>
              <a:rPr lang="en-US" b="1" dirty="0">
                <a:latin typeface="Myriad Pro" charset="0"/>
                <a:ea typeface="Myriad Pro" charset="0"/>
                <a:cs typeface="Myriad Pro" charset="0"/>
              </a:rPr>
              <a:t>®</a:t>
            </a:r>
            <a:br>
              <a:rPr lang="en-US" dirty="0">
                <a:latin typeface="Myriad Pro" charset="0"/>
                <a:ea typeface="Myriad Pro" charset="0"/>
                <a:cs typeface="Myriad Pro" charset="0"/>
              </a:rPr>
            </a:br>
            <a:r>
              <a:rPr lang="en-US" dirty="0">
                <a:latin typeface="Myriad Pro" charset="0"/>
                <a:ea typeface="Myriad Pro" charset="0"/>
                <a:cs typeface="Myriad Pro" charset="0"/>
              </a:rPr>
              <a:t>2 Days</a:t>
            </a:r>
          </a:p>
        </p:txBody>
      </p:sp>
      <p:sp>
        <p:nvSpPr>
          <p:cNvPr id="10" name="Rectangle 9"/>
          <p:cNvSpPr>
            <a:spLocks noChangeAspect="1"/>
          </p:cNvSpPr>
          <p:nvPr/>
        </p:nvSpPr>
        <p:spPr>
          <a:xfrm>
            <a:off x="5290235" y="1719071"/>
            <a:ext cx="1878228" cy="1674820"/>
          </a:xfrm>
          <a:prstGeom prst="rect">
            <a:avLst/>
          </a:prstGeom>
          <a:solidFill>
            <a:schemeClr val="accent1">
              <a:alpha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Myriad Pro" charset="0"/>
                <a:ea typeface="Myriad Pro" charset="0"/>
                <a:cs typeface="Myriad Pro" charset="0"/>
              </a:rPr>
              <a:t>SAFe</a:t>
            </a:r>
            <a:r>
              <a:rPr lang="en-US" b="1" dirty="0">
                <a:latin typeface="Myriad Pro" charset="0"/>
                <a:ea typeface="Myriad Pro" charset="0"/>
                <a:cs typeface="Myriad Pro" charset="0"/>
              </a:rPr>
              <a:t>® Release Train Engineer</a:t>
            </a:r>
            <a:br>
              <a:rPr lang="en-US" dirty="0">
                <a:latin typeface="Myriad Pro" charset="0"/>
                <a:ea typeface="Myriad Pro" charset="0"/>
                <a:cs typeface="Myriad Pro" charset="0"/>
              </a:rPr>
            </a:br>
            <a:r>
              <a:rPr lang="en-US" dirty="0">
                <a:latin typeface="Myriad Pro" charset="0"/>
                <a:ea typeface="Myriad Pro" charset="0"/>
                <a:cs typeface="Myriad Pro" charset="0"/>
              </a:rPr>
              <a:t>3 Days</a:t>
            </a:r>
          </a:p>
        </p:txBody>
      </p:sp>
      <p:sp>
        <p:nvSpPr>
          <p:cNvPr id="11" name="Rectangle 10"/>
          <p:cNvSpPr/>
          <p:nvPr/>
        </p:nvSpPr>
        <p:spPr>
          <a:xfrm>
            <a:off x="7449602" y="1719805"/>
            <a:ext cx="1869989" cy="1673352"/>
          </a:xfrm>
          <a:prstGeom prst="rect">
            <a:avLst/>
          </a:prstGeom>
          <a:solidFill>
            <a:schemeClr val="accent1">
              <a:alpha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Myriad Pro" charset="0"/>
                <a:ea typeface="Myriad Pro" charset="0"/>
                <a:cs typeface="Myriad Pro" charset="0"/>
              </a:rPr>
              <a:t>AgilityHealth</a:t>
            </a:r>
            <a:r>
              <a:rPr lang="en-US" b="1" dirty="0">
                <a:latin typeface="Myriad Pro" charset="0"/>
                <a:ea typeface="Myriad Pro" charset="0"/>
                <a:cs typeface="Myriad Pro" charset="0"/>
              </a:rPr>
              <a:t>® Facilitator Certification</a:t>
            </a:r>
          </a:p>
          <a:p>
            <a:pPr algn="ctr"/>
            <a:r>
              <a:rPr lang="en-US" b="1" dirty="0">
                <a:latin typeface="Myriad Pro" charset="0"/>
                <a:ea typeface="Myriad Pro" charset="0"/>
                <a:cs typeface="Myriad Pro" charset="0"/>
              </a:rPr>
              <a:t>(AHF)</a:t>
            </a:r>
          </a:p>
          <a:p>
            <a:pPr algn="ctr"/>
            <a:r>
              <a:rPr lang="en-US" dirty="0">
                <a:latin typeface="Myriad Pro" panose="020B0503030403020204" pitchFamily="34" charset="0"/>
              </a:rPr>
              <a:t>1 Day</a:t>
            </a:r>
          </a:p>
        </p:txBody>
      </p:sp>
      <p:sp>
        <p:nvSpPr>
          <p:cNvPr id="12" name="Rectangle 11"/>
          <p:cNvSpPr/>
          <p:nvPr/>
        </p:nvSpPr>
        <p:spPr>
          <a:xfrm>
            <a:off x="9600730" y="1719805"/>
            <a:ext cx="1869989" cy="1673352"/>
          </a:xfrm>
          <a:prstGeom prst="rect">
            <a:avLst/>
          </a:prstGeom>
          <a:solidFill>
            <a:schemeClr val="accent1">
              <a:alpha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panose="020B0503030403020204" pitchFamily="34" charset="0"/>
                <a:ea typeface="Myriad Pro" charset="0"/>
                <a:cs typeface="Myriad Pro" charset="0"/>
              </a:rPr>
              <a:t>Effective Facilitation &amp; Collaboration</a:t>
            </a:r>
          </a:p>
          <a:p>
            <a:pPr algn="ctr"/>
            <a:r>
              <a:rPr lang="en-US" dirty="0">
                <a:latin typeface="Myriad Pro" panose="020B0503030403020204" pitchFamily="34" charset="0"/>
              </a:rPr>
              <a:t>2 Days</a:t>
            </a:r>
          </a:p>
        </p:txBody>
      </p:sp>
      <p:sp>
        <p:nvSpPr>
          <p:cNvPr id="13" name="Rectangle 12"/>
          <p:cNvSpPr/>
          <p:nvPr/>
        </p:nvSpPr>
        <p:spPr>
          <a:xfrm>
            <a:off x="3138036" y="4106172"/>
            <a:ext cx="1871060" cy="1673352"/>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Myriad Pro" charset="0"/>
                <a:ea typeface="Myriad Pro" charset="0"/>
                <a:cs typeface="Myriad Pro" charset="0"/>
              </a:rPr>
              <a:t>AgilityHealth</a:t>
            </a:r>
            <a:r>
              <a:rPr lang="en-US" b="1" dirty="0">
                <a:latin typeface="Myriad Pro" charset="0"/>
                <a:ea typeface="Myriad Pro" charset="0"/>
                <a:cs typeface="Myriad Pro" charset="0"/>
              </a:rPr>
              <a:t>® Facilitator Certification (AHF)</a:t>
            </a:r>
          </a:p>
          <a:p>
            <a:pPr algn="ctr"/>
            <a:r>
              <a:rPr lang="en-US" dirty="0">
                <a:latin typeface="Myriad Pro" panose="020B0503030403020204" pitchFamily="34" charset="0"/>
              </a:rPr>
              <a:t>1 Day</a:t>
            </a:r>
          </a:p>
        </p:txBody>
      </p:sp>
      <p:sp>
        <p:nvSpPr>
          <p:cNvPr id="14" name="Rectangle 13"/>
          <p:cNvSpPr>
            <a:spLocks noChangeAspect="1"/>
          </p:cNvSpPr>
          <p:nvPr/>
        </p:nvSpPr>
        <p:spPr>
          <a:xfrm>
            <a:off x="5290235" y="4105438"/>
            <a:ext cx="1878228" cy="1674820"/>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Scaling Measurement and Growth</a:t>
            </a:r>
            <a:br>
              <a:rPr lang="en-US" dirty="0">
                <a:latin typeface="Myriad Pro" charset="0"/>
                <a:ea typeface="Myriad Pro" charset="0"/>
                <a:cs typeface="Myriad Pro" charset="0"/>
              </a:rPr>
            </a:br>
            <a:r>
              <a:rPr lang="en-US" dirty="0">
                <a:latin typeface="Myriad Pro" charset="0"/>
                <a:ea typeface="Myriad Pro" charset="0"/>
                <a:cs typeface="Myriad Pro" charset="0"/>
              </a:rPr>
              <a:t>1 Day</a:t>
            </a:r>
          </a:p>
        </p:txBody>
      </p:sp>
      <p:sp>
        <p:nvSpPr>
          <p:cNvPr id="15" name="Rectangle 14"/>
          <p:cNvSpPr/>
          <p:nvPr/>
        </p:nvSpPr>
        <p:spPr>
          <a:xfrm>
            <a:off x="7449602" y="4106172"/>
            <a:ext cx="1869989" cy="1673352"/>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Myriad Pro" charset="0"/>
                <a:ea typeface="Myriad Pro" charset="0"/>
                <a:cs typeface="Myriad Pro" charset="0"/>
              </a:rPr>
              <a:t>AgilityHealth</a:t>
            </a:r>
            <a:r>
              <a:rPr lang="en-US" b="1" dirty="0">
                <a:latin typeface="Myriad Pro" charset="0"/>
                <a:ea typeface="Myriad Pro" charset="0"/>
                <a:cs typeface="Myriad Pro" charset="0"/>
              </a:rPr>
              <a:t>® Coach Certification (AHF)</a:t>
            </a:r>
          </a:p>
          <a:p>
            <a:pPr algn="ctr"/>
            <a:r>
              <a:rPr lang="en-US" dirty="0">
                <a:latin typeface="Myriad Pro" panose="020B0503030403020204" pitchFamily="34" charset="0"/>
              </a:rPr>
              <a:t>(3 Days)</a:t>
            </a:r>
          </a:p>
        </p:txBody>
      </p:sp>
      <p:sp>
        <p:nvSpPr>
          <p:cNvPr id="16" name="Rectangle 15"/>
          <p:cNvSpPr/>
          <p:nvPr/>
        </p:nvSpPr>
        <p:spPr>
          <a:xfrm>
            <a:off x="9600730" y="4106172"/>
            <a:ext cx="1869989" cy="1673352"/>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Enterprise Business Agility Strategist (EBAS)</a:t>
            </a:r>
          </a:p>
          <a:p>
            <a:pPr algn="ctr"/>
            <a:r>
              <a:rPr lang="en-US" dirty="0">
                <a:latin typeface="Myriad Pro" panose="020B0503030403020204" pitchFamily="34" charset="0"/>
              </a:rPr>
              <a:t>3 Days</a:t>
            </a:r>
          </a:p>
        </p:txBody>
      </p:sp>
    </p:spTree>
    <p:extLst>
      <p:ext uri="{BB962C8B-B14F-4D97-AF65-F5344CB8AC3E}">
        <p14:creationId xmlns:p14="http://schemas.microsoft.com/office/powerpoint/2010/main" val="26571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SMs and POs Learning Roadmap</a:t>
            </a:r>
            <a:br>
              <a:rPr lang="en-US" dirty="0"/>
            </a:br>
            <a:r>
              <a:rPr lang="en-US" sz="1600" b="1" dirty="0">
                <a:latin typeface="Myriad Pro" panose="020B0503030403020204" pitchFamily="34" charset="0"/>
              </a:rPr>
              <a:t>One workshop every ~3-4 months</a:t>
            </a:r>
          </a:p>
        </p:txBody>
      </p:sp>
      <p:pic>
        <p:nvPicPr>
          <p:cNvPr id="4" name="Picture Placeholder 5"/>
          <p:cNvPicPr>
            <a:picLocks/>
          </p:cNvPicPr>
          <p:nvPr/>
        </p:nvPicPr>
        <p:blipFill>
          <a:blip r:embed="rId2" cstate="screen">
            <a:extLst>
              <a:ext uri="{28A0092B-C50C-407E-A947-70E740481C1C}">
                <a14:useLocalDpi xmlns:a14="http://schemas.microsoft.com/office/drawing/2010/main"/>
              </a:ext>
            </a:extLst>
          </a:blip>
          <a:stretch>
            <a:fillRect/>
          </a:stretch>
        </p:blipFill>
        <p:spPr>
          <a:xfrm>
            <a:off x="508766" y="1446005"/>
            <a:ext cx="2221992" cy="2221992"/>
          </a:xfrm>
          <a:prstGeom prst="rect">
            <a:avLst/>
          </a:prstGeom>
        </p:spPr>
      </p:pic>
      <p:pic>
        <p:nvPicPr>
          <p:cNvPr id="5" name="Picture Placeholder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263" y="3839040"/>
            <a:ext cx="2216998" cy="2216998"/>
          </a:xfrm>
          <a:prstGeom prst="rect">
            <a:avLst/>
          </a:prstGeom>
        </p:spPr>
      </p:pic>
      <p:sp>
        <p:nvSpPr>
          <p:cNvPr id="6" name="Rectangle 5"/>
          <p:cNvSpPr/>
          <p:nvPr/>
        </p:nvSpPr>
        <p:spPr>
          <a:xfrm>
            <a:off x="508766" y="3143019"/>
            <a:ext cx="2221992" cy="521208"/>
          </a:xfrm>
          <a:prstGeom prst="rect">
            <a:avLst/>
          </a:prstGeom>
          <a:solidFill>
            <a:schemeClr val="accent2">
              <a:alpha val="7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latin typeface="Myriad Pro" panose="020B0503030403020204" pitchFamily="34" charset="0"/>
                <a:ea typeface="Myriad Pro Semibold" charset="0"/>
                <a:cs typeface="Myriad Pro Semibold" charset="0"/>
              </a:rPr>
              <a:t>ScrumMasters</a:t>
            </a:r>
            <a:endParaRPr lang="en-US" sz="1600" b="1" dirty="0">
              <a:solidFill>
                <a:schemeClr val="bg1"/>
              </a:solidFill>
              <a:latin typeface="Myriad Pro" panose="020B0503030403020204" pitchFamily="34" charset="0"/>
              <a:ea typeface="Myriad Pro Semibold" charset="0"/>
              <a:cs typeface="Myriad Pro Semibold" charset="0"/>
            </a:endParaRPr>
          </a:p>
        </p:txBody>
      </p:sp>
      <p:sp>
        <p:nvSpPr>
          <p:cNvPr id="7" name="Rectangle 6"/>
          <p:cNvSpPr/>
          <p:nvPr/>
        </p:nvSpPr>
        <p:spPr>
          <a:xfrm>
            <a:off x="508766" y="5534830"/>
            <a:ext cx="2221992" cy="521208"/>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panose="020B0503030403020204" pitchFamily="34" charset="0"/>
                <a:ea typeface="Myriad Pro Semibold" charset="0"/>
                <a:cs typeface="Myriad Pro Semibold" charset="0"/>
              </a:rPr>
              <a:t>Products Owners</a:t>
            </a:r>
          </a:p>
        </p:txBody>
      </p:sp>
      <p:sp>
        <p:nvSpPr>
          <p:cNvPr id="9" name="Rectangle 8"/>
          <p:cNvSpPr/>
          <p:nvPr/>
        </p:nvSpPr>
        <p:spPr>
          <a:xfrm>
            <a:off x="3138036" y="1720325"/>
            <a:ext cx="1871060" cy="1673352"/>
          </a:xfrm>
          <a:prstGeom prst="rect">
            <a:avLst/>
          </a:prstGeom>
          <a:solidFill>
            <a:schemeClr val="accent2">
              <a:alpha val="9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Myriad Pro" charset="0"/>
                <a:ea typeface="Myriad Pro" charset="0"/>
                <a:cs typeface="Myriad Pro" charset="0"/>
              </a:rPr>
              <a:t>SAFe</a:t>
            </a:r>
            <a:r>
              <a:rPr lang="en-US" b="1" dirty="0">
                <a:latin typeface="Myriad Pro" charset="0"/>
                <a:ea typeface="Myriad Pro" charset="0"/>
                <a:cs typeface="Myriad Pro" charset="0"/>
              </a:rPr>
              <a:t>® for Teams</a:t>
            </a:r>
            <a:br>
              <a:rPr lang="en-US" dirty="0">
                <a:latin typeface="Myriad Pro" charset="0"/>
                <a:ea typeface="Myriad Pro" charset="0"/>
                <a:cs typeface="Myriad Pro" charset="0"/>
              </a:rPr>
            </a:br>
            <a:r>
              <a:rPr lang="en-US" dirty="0">
                <a:latin typeface="Myriad Pro" charset="0"/>
                <a:ea typeface="Myriad Pro" charset="0"/>
                <a:cs typeface="Myriad Pro" charset="0"/>
              </a:rPr>
              <a:t>2 Days</a:t>
            </a:r>
          </a:p>
        </p:txBody>
      </p:sp>
      <p:sp>
        <p:nvSpPr>
          <p:cNvPr id="10" name="Rectangle 9"/>
          <p:cNvSpPr>
            <a:spLocks noChangeAspect="1"/>
          </p:cNvSpPr>
          <p:nvPr/>
        </p:nvSpPr>
        <p:spPr>
          <a:xfrm>
            <a:off x="5290235" y="1719591"/>
            <a:ext cx="1878228" cy="1674820"/>
          </a:xfrm>
          <a:prstGeom prst="rect">
            <a:avLst/>
          </a:prstGeom>
          <a:solidFill>
            <a:schemeClr val="accent2">
              <a:alpha val="9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Myriad Pro" charset="0"/>
                <a:ea typeface="Myriad Pro" charset="0"/>
                <a:cs typeface="Myriad Pro" charset="0"/>
              </a:rPr>
              <a:t>SAFe</a:t>
            </a:r>
            <a:r>
              <a:rPr lang="en-US" b="1" dirty="0">
                <a:latin typeface="Myriad Pro" charset="0"/>
                <a:ea typeface="Myriad Pro" charset="0"/>
                <a:cs typeface="Myriad Pro" charset="0"/>
              </a:rPr>
              <a:t>® Scrum Master</a:t>
            </a:r>
            <a:br>
              <a:rPr lang="en-US" dirty="0">
                <a:latin typeface="Myriad Pro" charset="0"/>
                <a:ea typeface="Myriad Pro" charset="0"/>
                <a:cs typeface="Myriad Pro" charset="0"/>
              </a:rPr>
            </a:br>
            <a:r>
              <a:rPr lang="en-US" dirty="0">
                <a:latin typeface="Myriad Pro" charset="0"/>
                <a:ea typeface="Myriad Pro" charset="0"/>
                <a:cs typeface="Myriad Pro" charset="0"/>
              </a:rPr>
              <a:t>2 Days</a:t>
            </a:r>
          </a:p>
        </p:txBody>
      </p:sp>
      <p:sp>
        <p:nvSpPr>
          <p:cNvPr id="11" name="Rectangle 10"/>
          <p:cNvSpPr/>
          <p:nvPr/>
        </p:nvSpPr>
        <p:spPr>
          <a:xfrm>
            <a:off x="7449602" y="1720325"/>
            <a:ext cx="1869989" cy="1673352"/>
          </a:xfrm>
          <a:prstGeom prst="rect">
            <a:avLst/>
          </a:prstGeom>
          <a:solidFill>
            <a:schemeClr val="accent2">
              <a:alpha val="9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Effective Facilitation &amp; Collaboration</a:t>
            </a:r>
          </a:p>
          <a:p>
            <a:pPr algn="ctr"/>
            <a:r>
              <a:rPr lang="en-US" dirty="0"/>
              <a:t>2 Days</a:t>
            </a:r>
          </a:p>
        </p:txBody>
      </p:sp>
      <p:sp>
        <p:nvSpPr>
          <p:cNvPr id="12" name="Rectangle 11"/>
          <p:cNvSpPr/>
          <p:nvPr/>
        </p:nvSpPr>
        <p:spPr>
          <a:xfrm>
            <a:off x="9600730" y="1720325"/>
            <a:ext cx="1869989" cy="1673352"/>
          </a:xfrm>
          <a:prstGeom prst="rect">
            <a:avLst/>
          </a:prstGeom>
          <a:solidFill>
            <a:schemeClr val="accent2">
              <a:alpha val="9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Myriad Pro" charset="0"/>
                <a:ea typeface="Myriad Pro" charset="0"/>
                <a:cs typeface="Myriad Pro" charset="0"/>
              </a:rPr>
              <a:t>SAFe</a:t>
            </a:r>
            <a:r>
              <a:rPr lang="en-US" b="1" dirty="0">
                <a:latin typeface="Myriad Pro" charset="0"/>
                <a:ea typeface="Myriad Pro" charset="0"/>
                <a:cs typeface="Myriad Pro" charset="0"/>
              </a:rPr>
              <a:t>® Advanced Scrum Master</a:t>
            </a:r>
            <a:br>
              <a:rPr lang="en-US" dirty="0">
                <a:latin typeface="Myriad Pro" charset="0"/>
                <a:ea typeface="Myriad Pro" charset="0"/>
                <a:cs typeface="Myriad Pro" charset="0"/>
              </a:rPr>
            </a:br>
            <a:r>
              <a:rPr lang="en-US" dirty="0">
                <a:latin typeface="Myriad Pro" charset="0"/>
                <a:ea typeface="Myriad Pro" charset="0"/>
                <a:cs typeface="Myriad Pro" charset="0"/>
              </a:rPr>
              <a:t>2 Days</a:t>
            </a:r>
          </a:p>
        </p:txBody>
      </p:sp>
      <p:sp>
        <p:nvSpPr>
          <p:cNvPr id="13" name="Rectangle 12"/>
          <p:cNvSpPr/>
          <p:nvPr/>
        </p:nvSpPr>
        <p:spPr>
          <a:xfrm>
            <a:off x="3138036" y="4110863"/>
            <a:ext cx="1871060" cy="1673352"/>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Leading </a:t>
            </a:r>
            <a:r>
              <a:rPr lang="en-US" b="1" dirty="0" err="1">
                <a:latin typeface="Myriad Pro" charset="0"/>
                <a:ea typeface="Myriad Pro" charset="0"/>
                <a:cs typeface="Myriad Pro" charset="0"/>
              </a:rPr>
              <a:t>SAFe</a:t>
            </a:r>
            <a:r>
              <a:rPr lang="en-US" b="1" dirty="0">
                <a:latin typeface="Myriad Pro" charset="0"/>
                <a:ea typeface="Myriad Pro" charset="0"/>
                <a:cs typeface="Myriad Pro" charset="0"/>
              </a:rPr>
              <a:t>®</a:t>
            </a:r>
            <a:br>
              <a:rPr lang="en-US" dirty="0">
                <a:latin typeface="Myriad Pro" charset="0"/>
                <a:ea typeface="Myriad Pro" charset="0"/>
                <a:cs typeface="Myriad Pro" charset="0"/>
              </a:rPr>
            </a:br>
            <a:r>
              <a:rPr lang="en-US" dirty="0">
                <a:latin typeface="Myriad Pro" charset="0"/>
                <a:ea typeface="Myriad Pro" charset="0"/>
                <a:cs typeface="Myriad Pro" charset="0"/>
              </a:rPr>
              <a:t>2 Days</a:t>
            </a:r>
          </a:p>
        </p:txBody>
      </p:sp>
      <p:sp>
        <p:nvSpPr>
          <p:cNvPr id="14" name="Rectangle 13"/>
          <p:cNvSpPr>
            <a:spLocks noChangeAspect="1"/>
          </p:cNvSpPr>
          <p:nvPr/>
        </p:nvSpPr>
        <p:spPr>
          <a:xfrm>
            <a:off x="5290235" y="4110129"/>
            <a:ext cx="1878228" cy="167482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Myriad Pro" charset="0"/>
                <a:ea typeface="Myriad Pro" charset="0"/>
                <a:cs typeface="Myriad Pro" charset="0"/>
              </a:rPr>
              <a:t>SAFe</a:t>
            </a:r>
            <a:r>
              <a:rPr lang="en-US" b="1" dirty="0">
                <a:latin typeface="Myriad Pro" charset="0"/>
                <a:ea typeface="Myriad Pro" charset="0"/>
                <a:cs typeface="Myriad Pro" charset="0"/>
              </a:rPr>
              <a:t>® for Product Owners</a:t>
            </a:r>
            <a:br>
              <a:rPr lang="en-US" dirty="0">
                <a:latin typeface="Myriad Pro" charset="0"/>
                <a:ea typeface="Myriad Pro" charset="0"/>
                <a:cs typeface="Myriad Pro" charset="0"/>
              </a:rPr>
            </a:br>
            <a:r>
              <a:rPr lang="en-US" dirty="0">
                <a:latin typeface="Myriad Pro" charset="0"/>
                <a:ea typeface="Myriad Pro" charset="0"/>
                <a:cs typeface="Myriad Pro" charset="0"/>
              </a:rPr>
              <a:t>2 Days</a:t>
            </a:r>
          </a:p>
        </p:txBody>
      </p:sp>
      <p:sp>
        <p:nvSpPr>
          <p:cNvPr id="15" name="Rectangle 14"/>
          <p:cNvSpPr/>
          <p:nvPr/>
        </p:nvSpPr>
        <p:spPr>
          <a:xfrm>
            <a:off x="7449602" y="4110863"/>
            <a:ext cx="1869989" cy="1673352"/>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Agile</a:t>
            </a:r>
          </a:p>
          <a:p>
            <a:pPr algn="ctr"/>
            <a:r>
              <a:rPr lang="en-US" b="1" dirty="0">
                <a:latin typeface="Myriad Pro" charset="0"/>
                <a:ea typeface="Myriad Pro" charset="0"/>
                <a:cs typeface="Myriad Pro" charset="0"/>
              </a:rPr>
              <a:t>Leadership </a:t>
            </a:r>
            <a:br>
              <a:rPr lang="en-US" dirty="0">
                <a:latin typeface="Myriad Pro" charset="0"/>
                <a:ea typeface="Myriad Pro" charset="0"/>
                <a:cs typeface="Myriad Pro" charset="0"/>
              </a:rPr>
            </a:br>
            <a:r>
              <a:rPr lang="en-US" dirty="0">
                <a:latin typeface="Myriad Pro" charset="0"/>
                <a:ea typeface="Myriad Pro" charset="0"/>
                <a:cs typeface="Myriad Pro" charset="0"/>
              </a:rPr>
              <a:t>2 Days</a:t>
            </a:r>
          </a:p>
        </p:txBody>
      </p:sp>
      <p:sp>
        <p:nvSpPr>
          <p:cNvPr id="16" name="Rectangle 15"/>
          <p:cNvSpPr/>
          <p:nvPr/>
        </p:nvSpPr>
        <p:spPr>
          <a:xfrm>
            <a:off x="9600730" y="4110863"/>
            <a:ext cx="1869989" cy="1673352"/>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yriad Pro" charset="0"/>
                <a:ea typeface="Myriad Pro" charset="0"/>
                <a:cs typeface="Myriad Pro" charset="0"/>
              </a:rPr>
              <a:t>Lean Product Development</a:t>
            </a:r>
          </a:p>
          <a:p>
            <a:pPr algn="ctr"/>
            <a:r>
              <a:rPr lang="en-US" dirty="0"/>
              <a:t>2 Days</a:t>
            </a:r>
          </a:p>
        </p:txBody>
      </p:sp>
    </p:spTree>
    <p:extLst>
      <p:ext uri="{BB962C8B-B14F-4D97-AF65-F5344CB8AC3E}">
        <p14:creationId xmlns:p14="http://schemas.microsoft.com/office/powerpoint/2010/main" val="332182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8"/>
          <p:cNvSpPr txBox="1">
            <a:spLocks noGrp="1"/>
          </p:cNvSpPr>
          <p:nvPr>
            <p:ph type="title"/>
          </p:nvPr>
        </p:nvSpPr>
        <p:spPr>
          <a:prstGeom prst="rect">
            <a:avLst/>
          </a:prstGeom>
        </p:spPr>
        <p:txBody>
          <a:bodyPr vert="horz" lIns="91440" tIns="45720" rIns="91440" bIns="45720" rtlCol="0" anchor="ctr">
            <a:normAutofit/>
          </a:bodyPr>
          <a:lstStyle/>
          <a:p>
            <a:r>
              <a:rPr lang="en-US" dirty="0">
                <a:sym typeface="Open Sans Light"/>
              </a:rPr>
              <a:t>AgilityHealth® Capabilities by Level</a:t>
            </a:r>
            <a:endParaRPr dirty="0"/>
          </a:p>
        </p:txBody>
      </p:sp>
      <p:sp>
        <p:nvSpPr>
          <p:cNvPr id="256" name="Google Shape;256;p28"/>
          <p:cNvSpPr/>
          <p:nvPr/>
        </p:nvSpPr>
        <p:spPr>
          <a:xfrm>
            <a:off x="681554" y="2292433"/>
            <a:ext cx="1901532" cy="2062103"/>
          </a:xfrm>
          <a:prstGeom prst="rect">
            <a:avLst/>
          </a:prstGeom>
          <a:noFill/>
          <a:ln>
            <a:noFill/>
          </a:ln>
        </p:spPr>
        <p:txBody>
          <a:bodyPr spcFirstLastPara="1" wrap="square" lIns="91425" tIns="45700" rIns="91425" bIns="45700" anchor="t" anchorCtr="0">
            <a:noAutofit/>
          </a:bodyP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T Sans"/>
                <a:ea typeface="PT Sans"/>
                <a:cs typeface="PT Sans"/>
                <a:sym typeface="PT Sans"/>
              </a:rPr>
              <a:t>The goal of measurement should be to </a:t>
            </a:r>
            <a:r>
              <a:rPr kumimoji="0" lang="en-US" sz="2000" b="1" i="0" u="none" strike="noStrike" kern="1200" cap="none" spc="0" normalizeH="0" baseline="0" noProof="0">
                <a:ln>
                  <a:noFill/>
                </a:ln>
                <a:solidFill>
                  <a:srgbClr val="FFFFFF"/>
                </a:solidFill>
                <a:effectLst/>
                <a:uLnTx/>
                <a:uFillTx/>
                <a:latin typeface="PT Sans"/>
                <a:ea typeface="PT Sans"/>
                <a:cs typeface="PT Sans"/>
                <a:sym typeface="PT Sans"/>
              </a:rPr>
              <a:t>enable growth</a:t>
            </a:r>
            <a:r>
              <a:rPr kumimoji="0" lang="en-US" sz="2000" b="0" i="0" u="none" strike="noStrike" kern="1200" cap="none" spc="0" normalizeH="0" baseline="0" noProof="0">
                <a:ln>
                  <a:noFill/>
                </a:ln>
                <a:solidFill>
                  <a:srgbClr val="FFFFFF"/>
                </a:solidFill>
                <a:effectLst/>
                <a:uLnTx/>
                <a:uFillTx/>
                <a:latin typeface="PT Sans"/>
                <a:ea typeface="PT Sans"/>
                <a:cs typeface="PT Sans"/>
                <a:sym typeface="PT Sans"/>
              </a:rPr>
              <a:t>, </a:t>
            </a:r>
            <a:br>
              <a:rPr kumimoji="0" lang="en-US" sz="1800" b="0" i="0" u="none" strike="noStrike" kern="1200" cap="none" spc="0" normalizeH="0" baseline="0" noProof="0">
                <a:ln>
                  <a:noFill/>
                </a:ln>
                <a:solidFill>
                  <a:srgbClr val="FFFFFF"/>
                </a:solidFill>
                <a:effectLst/>
                <a:uLnTx/>
                <a:uFillTx/>
                <a:latin typeface="PT Sans"/>
                <a:ea typeface="PT Sans"/>
                <a:cs typeface="PT Sans"/>
                <a:sym typeface="PT Sans"/>
              </a:rPr>
            </a:br>
            <a:r>
              <a:rPr kumimoji="0" lang="en-US" sz="1800" b="0" i="0" u="none" strike="noStrike" kern="1200" cap="none" spc="0" normalizeH="0" baseline="0" noProof="0">
                <a:ln>
                  <a:noFill/>
                </a:ln>
                <a:solidFill>
                  <a:srgbClr val="FFFFFF"/>
                </a:solidFill>
                <a:effectLst/>
                <a:uLnTx/>
                <a:uFillTx/>
                <a:latin typeface="PT Sans"/>
                <a:ea typeface="PT Sans"/>
                <a:cs typeface="PT Sans"/>
                <a:sym typeface="PT Sans"/>
              </a:rPr>
              <a:t>not for judgment, reward or punishment.</a:t>
            </a:r>
            <a:endParaRPr kumimoji="0" sz="1800" b="0" i="0" u="none" strike="noStrike" kern="1200" cap="none" spc="0" normalizeH="0" baseline="0" noProof="0">
              <a:ln>
                <a:noFill/>
              </a:ln>
              <a:solidFill>
                <a:srgbClr val="FFFFFF"/>
              </a:solidFill>
              <a:effectLst/>
              <a:uLnTx/>
              <a:uFillTx/>
              <a:latin typeface="PT Sans"/>
              <a:ea typeface="PT Sans"/>
              <a:cs typeface="PT Sans"/>
              <a:sym typeface="PT Sans"/>
            </a:endParaRPr>
          </a:p>
        </p:txBody>
      </p:sp>
      <p:sp>
        <p:nvSpPr>
          <p:cNvPr id="257" name="Google Shape;257;p28"/>
          <p:cNvSpPr/>
          <p:nvPr/>
        </p:nvSpPr>
        <p:spPr>
          <a:xfrm>
            <a:off x="9170944" y="1671586"/>
            <a:ext cx="2536374" cy="4361562"/>
          </a:xfrm>
          <a:prstGeom prst="rect">
            <a:avLst/>
          </a:prstGeom>
          <a:solidFill>
            <a:schemeClr val="accent3"/>
          </a:solidFill>
          <a:ln>
            <a:noFill/>
          </a:ln>
        </p:spPr>
        <p:txBody>
          <a:bodyPr spcFirstLastPara="1" wrap="square" lIns="121900" tIns="60950" rIns="121900" bIns="60950" anchor="ctr" anchorCtr="1">
            <a:noAutofit/>
          </a:bodyPr>
          <a:lstStyle/>
          <a:p>
            <a:pPr marL="0" marR="0" lvl="0" indent="0" algn="l" defTabSz="914002"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8" name="Google Shape;258;p28"/>
          <p:cNvSpPr/>
          <p:nvPr/>
        </p:nvSpPr>
        <p:spPr>
          <a:xfrm>
            <a:off x="9292104" y="2597396"/>
            <a:ext cx="2295144" cy="2960264"/>
          </a:xfrm>
          <a:prstGeom prst="rect">
            <a:avLst/>
          </a:prstGeom>
          <a:noFill/>
          <a:ln>
            <a:noFill/>
          </a:ln>
        </p:spPr>
        <p:txBody>
          <a:bodyPr spcFirstLastPara="1" wrap="square" lIns="91425" tIns="45700" rIns="91425" bIns="45700" anchor="t" anchorCtr="0">
            <a:noAutofit/>
          </a:bodyPr>
          <a:lstStyle/>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400" b="0" i="0" u="none" strike="noStrike" kern="1200" cap="none" spc="0" normalizeH="0" baseline="0" noProof="0" dirty="0">
                <a:ln>
                  <a:noFill/>
                </a:ln>
                <a:solidFill>
                  <a:srgbClr val="FFFFFF"/>
                </a:solidFill>
                <a:effectLst/>
                <a:uLnTx/>
                <a:uFillTx/>
                <a:latin typeface="PT Sans"/>
                <a:ea typeface="PT Sans"/>
                <a:cs typeface="PT Sans"/>
                <a:sym typeface="PT Sans"/>
              </a:rPr>
              <a:t>Define clear role based competencies</a:t>
            </a: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400" b="0" i="0" u="none" strike="noStrike" kern="1200" cap="none" spc="0" normalizeH="0" baseline="0" noProof="0" dirty="0">
                <a:ln>
                  <a:noFill/>
                </a:ln>
                <a:solidFill>
                  <a:srgbClr val="FFFFFF"/>
                </a:solidFill>
                <a:effectLst/>
                <a:uLnTx/>
                <a:uFillTx/>
                <a:latin typeface="PT Sans"/>
                <a:ea typeface="PT Sans"/>
                <a:cs typeface="PT Sans"/>
                <a:sym typeface="PT Sans"/>
              </a:rPr>
              <a:t>Enable self-assessment and 360 feedback</a:t>
            </a: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400" b="0" i="0" u="none" strike="noStrike" kern="1200" cap="none" spc="0" normalizeH="0" baseline="0" noProof="0" dirty="0">
                <a:ln>
                  <a:noFill/>
                </a:ln>
                <a:solidFill>
                  <a:srgbClr val="FFFFFF"/>
                </a:solidFill>
                <a:effectLst/>
                <a:uLnTx/>
                <a:uFillTx/>
                <a:latin typeface="PT Sans"/>
                <a:ea typeface="+mn-ea"/>
                <a:cs typeface="+mn-cs"/>
                <a:sym typeface="PT Sans"/>
              </a:rPr>
              <a:t>Build individual growth plans</a:t>
            </a:r>
            <a:endParaRPr kumimoji="0" sz="1600" b="0" i="0" u="none" strike="noStrike" kern="1200" cap="none" spc="0" normalizeH="0" baseline="0" noProof="0" dirty="0">
              <a:ln>
                <a:noFill/>
              </a:ln>
              <a:solidFill>
                <a:srgbClr val="58595B"/>
              </a:solidFill>
              <a:effectLst/>
              <a:uLnTx/>
              <a:uFillTx/>
              <a:latin typeface="Calibri" panose="020F0502020204030204"/>
              <a:ea typeface="+mn-ea"/>
              <a:cs typeface="+mn-cs"/>
            </a:endParaRP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400" b="0" i="0" u="none" strike="noStrike" kern="1200" cap="none" spc="0" normalizeH="0" baseline="0" noProof="0" dirty="0">
                <a:ln>
                  <a:noFill/>
                </a:ln>
                <a:solidFill>
                  <a:srgbClr val="FFFFFF"/>
                </a:solidFill>
                <a:effectLst/>
                <a:uLnTx/>
                <a:uFillTx/>
                <a:latin typeface="PT Sans"/>
                <a:ea typeface="PT Sans"/>
                <a:cs typeface="PT Sans"/>
                <a:sym typeface="PT Sans"/>
              </a:rPr>
              <a:t>Rollup data and develop targeted growth plans across roles</a:t>
            </a:r>
            <a:endParaRPr kumimoji="0" sz="1600" b="0" i="0" u="none" strike="noStrike" kern="1200" cap="none" spc="0" normalizeH="0" baseline="0" noProof="0" dirty="0">
              <a:ln>
                <a:noFill/>
              </a:ln>
              <a:solidFill>
                <a:srgbClr val="58595B"/>
              </a:solidFill>
              <a:effectLst/>
              <a:uLnTx/>
              <a:uFillTx/>
              <a:latin typeface="Calibri" panose="020F0502020204030204"/>
              <a:ea typeface="+mn-ea"/>
              <a:cs typeface="+mn-cs"/>
            </a:endParaRP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400" b="0" i="0" u="none" strike="noStrike" kern="1200" cap="none" spc="0" normalizeH="0" baseline="0" noProof="0" dirty="0">
                <a:ln>
                  <a:noFill/>
                </a:ln>
                <a:solidFill>
                  <a:srgbClr val="FFFFFF"/>
                </a:solidFill>
                <a:effectLst/>
                <a:uLnTx/>
                <a:uFillTx/>
                <a:latin typeface="PT Sans"/>
                <a:ea typeface="PT Sans"/>
                <a:cs typeface="PT Sans"/>
                <a:sym typeface="PT Sans"/>
              </a:rPr>
              <a:t>Enable self learning through the growth portal</a:t>
            </a: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400" b="0" i="0" u="none" strike="noStrike" kern="1200" cap="none" spc="0" normalizeH="0" baseline="0" noProof="0" dirty="0">
                <a:ln>
                  <a:noFill/>
                </a:ln>
                <a:solidFill>
                  <a:srgbClr val="FFFFFF"/>
                </a:solidFill>
                <a:effectLst/>
                <a:uLnTx/>
                <a:uFillTx/>
                <a:latin typeface="PT Sans"/>
                <a:ea typeface="+mn-ea"/>
                <a:cs typeface="+mn-cs"/>
                <a:sym typeface="PT Sans"/>
              </a:rPr>
              <a:t>Strengthen communities of practice</a:t>
            </a:r>
            <a:endParaRPr kumimoji="0" sz="18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sp>
        <p:nvSpPr>
          <p:cNvPr id="259" name="Google Shape;259;p28"/>
          <p:cNvSpPr/>
          <p:nvPr/>
        </p:nvSpPr>
        <p:spPr>
          <a:xfrm>
            <a:off x="9923614" y="1143000"/>
            <a:ext cx="1031033" cy="1031033"/>
          </a:xfrm>
          <a:prstGeom prst="ellipse">
            <a:avLst/>
          </a:prstGeom>
          <a:solidFill>
            <a:schemeClr val="accent3"/>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002" rtl="0" eaLnBrk="1" fontAlgn="auto" latinLnBrk="0" hangingPunct="1">
              <a:lnSpc>
                <a:spcPct val="100000"/>
              </a:lnSpc>
              <a:spcBef>
                <a:spcPts val="0"/>
              </a:spcBef>
              <a:spcAft>
                <a:spcPts val="0"/>
              </a:spcAft>
              <a:buClrTx/>
              <a:buSzTx/>
              <a:buFontTx/>
              <a:buNone/>
              <a:tabLst/>
              <a:defRPr/>
            </a:pPr>
            <a:endParaRPr kumimoji="0" sz="2667"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0" name="Google Shape;260;p28"/>
          <p:cNvSpPr/>
          <p:nvPr/>
        </p:nvSpPr>
        <p:spPr>
          <a:xfrm>
            <a:off x="472190" y="1671586"/>
            <a:ext cx="2536374" cy="4361562"/>
          </a:xfrm>
          <a:prstGeom prst="rect">
            <a:avLst/>
          </a:prstGeom>
          <a:solidFill>
            <a:schemeClr val="accent2"/>
          </a:solidFill>
          <a:ln>
            <a:solidFill>
              <a:schemeClr val="accent2"/>
            </a:solidFill>
          </a:ln>
        </p:spPr>
        <p:txBody>
          <a:bodyPr spcFirstLastPara="1" wrap="square" lIns="121900" tIns="60950" rIns="121900" bIns="60950" anchor="ctr" anchorCtr="1">
            <a:noAutofit/>
          </a:bodyPr>
          <a:lstStyle/>
          <a:p>
            <a:pPr marL="0" marR="0" lvl="0" indent="0" algn="l" defTabSz="914002"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1" name="Google Shape;261;p28"/>
          <p:cNvSpPr/>
          <p:nvPr/>
        </p:nvSpPr>
        <p:spPr>
          <a:xfrm>
            <a:off x="592258" y="2597396"/>
            <a:ext cx="2295144" cy="2400657"/>
          </a:xfrm>
          <a:prstGeom prst="rect">
            <a:avLst/>
          </a:prstGeom>
          <a:noFill/>
          <a:ln>
            <a:noFill/>
          </a:ln>
        </p:spPr>
        <p:txBody>
          <a:bodyPr spcFirstLastPara="1" wrap="square" lIns="91425" tIns="45700" rIns="91425" bIns="45700" anchor="t" anchorCtr="0">
            <a:noAutofit/>
          </a:bodyPr>
          <a:lstStyle/>
          <a:p>
            <a:pPr marL="117475" marR="0" lvl="0" indent="-117475"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Assess team maturity and performance</a:t>
            </a:r>
            <a:endParaRPr kumimoji="0" lang="en-US" sz="1600" b="0" i="0" u="none" strike="noStrike" kern="1200" cap="none" spc="0" normalizeH="0" baseline="0" noProof="0" dirty="0">
              <a:ln>
                <a:noFill/>
              </a:ln>
              <a:solidFill>
                <a:srgbClr val="58595B"/>
              </a:solidFill>
              <a:effectLst/>
              <a:uLnTx/>
              <a:uFillTx/>
              <a:latin typeface="Calibri" panose="020F0502020204030204"/>
              <a:ea typeface="+mn-ea"/>
              <a:cs typeface="+mn-cs"/>
            </a:endParaRPr>
          </a:p>
          <a:p>
            <a:pPr marL="117475" marR="0" lvl="0" indent="-117475"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Build actionable growth &amp; improvement plans</a:t>
            </a:r>
            <a:endParaRPr kumimoji="0" lang="en-US" sz="1600" b="0" i="0" u="none" strike="noStrike" kern="1200" cap="none" spc="0" normalizeH="0" baseline="0" noProof="0" dirty="0">
              <a:ln>
                <a:noFill/>
              </a:ln>
              <a:solidFill>
                <a:srgbClr val="58595B"/>
              </a:solidFill>
              <a:effectLst/>
              <a:uLnTx/>
              <a:uFillTx/>
              <a:latin typeface="Calibri" panose="020F0502020204030204"/>
              <a:ea typeface="+mn-ea"/>
              <a:cs typeface="+mn-cs"/>
            </a:endParaRPr>
          </a:p>
          <a:p>
            <a:pPr marL="117475" marR="0" lvl="0" indent="-117475"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Visualize growth each quarter</a:t>
            </a:r>
            <a:endParaRPr kumimoji="0" lang="en-US" sz="1600" b="0" i="0" u="none" strike="noStrike" kern="1200" cap="none" spc="0" normalizeH="0" baseline="0" noProof="0" dirty="0">
              <a:ln>
                <a:noFill/>
              </a:ln>
              <a:solidFill>
                <a:srgbClr val="58595B"/>
              </a:solidFill>
              <a:effectLst/>
              <a:uLnTx/>
              <a:uFillTx/>
              <a:latin typeface="Calibri" panose="020F0502020204030204"/>
              <a:ea typeface="+mn-ea"/>
              <a:cs typeface="+mn-cs"/>
            </a:endParaRPr>
          </a:p>
          <a:p>
            <a:pPr marL="117475" marR="0" lvl="0" indent="-117475"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Enable self-learning through the Growth Portal</a:t>
            </a:r>
            <a:endParaRPr kumimoji="0" lang="en-US" sz="1600" b="0" i="0" u="none" strike="noStrike" kern="1200" cap="none" spc="0" normalizeH="0" baseline="0" noProof="0" dirty="0">
              <a:ln>
                <a:noFill/>
              </a:ln>
              <a:solidFill>
                <a:srgbClr val="58595B"/>
              </a:solidFill>
              <a:effectLst/>
              <a:uLnTx/>
              <a:uFillTx/>
              <a:latin typeface="Calibri" panose="020F0502020204030204"/>
              <a:ea typeface="+mn-ea"/>
              <a:cs typeface="+mn-cs"/>
            </a:endParaRPr>
          </a:p>
          <a:p>
            <a:pPr marL="117475" marR="0" lvl="0" indent="-117475"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Build organizational growth areas for leaders to own</a:t>
            </a:r>
          </a:p>
          <a:p>
            <a:pPr marL="117475" marR="0" lvl="0" indent="-117475"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mn-ea"/>
                <a:cs typeface="+mn-cs"/>
                <a:sym typeface="PT Sans"/>
              </a:rPr>
              <a:t>Align teams to business outcomes</a:t>
            </a:r>
            <a:endParaRPr kumimoji="0" lang="en-US" sz="16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sp>
        <p:nvSpPr>
          <p:cNvPr id="262" name="Google Shape;262;p28"/>
          <p:cNvSpPr/>
          <p:nvPr/>
        </p:nvSpPr>
        <p:spPr>
          <a:xfrm>
            <a:off x="1224313" y="1143000"/>
            <a:ext cx="1031033" cy="1031033"/>
          </a:xfrm>
          <a:prstGeom prst="ellipse">
            <a:avLst/>
          </a:prstGeom>
          <a:solidFill>
            <a:schemeClr val="accent2"/>
          </a:solidFill>
          <a:ln w="381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002" rtl="0" eaLnBrk="1" fontAlgn="auto" latinLnBrk="0" hangingPunct="1">
              <a:lnSpc>
                <a:spcPct val="100000"/>
              </a:lnSpc>
              <a:spcBef>
                <a:spcPts val="0"/>
              </a:spcBef>
              <a:spcAft>
                <a:spcPts val="0"/>
              </a:spcAft>
              <a:buClrTx/>
              <a:buSzTx/>
              <a:buFontTx/>
              <a:buNone/>
              <a:tabLst/>
              <a:defRPr/>
            </a:pPr>
            <a:endParaRPr kumimoji="0" sz="2667"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3" name="Google Shape;263;p28"/>
          <p:cNvSpPr/>
          <p:nvPr/>
        </p:nvSpPr>
        <p:spPr>
          <a:xfrm>
            <a:off x="3384816" y="1672799"/>
            <a:ext cx="2536374" cy="4361562"/>
          </a:xfrm>
          <a:prstGeom prst="rect">
            <a:avLst/>
          </a:prstGeom>
          <a:solidFill>
            <a:schemeClr val="accent1"/>
          </a:solidFill>
          <a:ln>
            <a:noFill/>
          </a:ln>
        </p:spPr>
        <p:txBody>
          <a:bodyPr spcFirstLastPara="1" wrap="square" lIns="121900" tIns="60950" rIns="121900" bIns="60950" anchor="ctr" anchorCtr="1">
            <a:noAutofit/>
          </a:bodyPr>
          <a:lstStyle/>
          <a:p>
            <a:pPr marL="0" marR="0" lvl="0" indent="0" algn="l" defTabSz="914002"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4" name="Google Shape;264;p28"/>
          <p:cNvSpPr/>
          <p:nvPr/>
        </p:nvSpPr>
        <p:spPr>
          <a:xfrm>
            <a:off x="3505430" y="2597396"/>
            <a:ext cx="2295144" cy="2400657"/>
          </a:xfrm>
          <a:prstGeom prst="rect">
            <a:avLst/>
          </a:prstGeom>
          <a:noFill/>
          <a:ln>
            <a:noFill/>
          </a:ln>
        </p:spPr>
        <p:txBody>
          <a:bodyPr spcFirstLastPara="1" wrap="square" lIns="91425" tIns="45700" rIns="91425" bIns="45700" anchor="t" anchorCtr="0">
            <a:noAutofit/>
          </a:bodyPr>
          <a:lstStyle/>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Assess the maturity of programs (DevOps, SAFe, Lean Product Maturity)</a:t>
            </a: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Build actionable growth &amp; improvement plans</a:t>
            </a: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Rollup data and identify patterns and target areas for growth</a:t>
            </a: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Remove organizational obstacles</a:t>
            </a: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Align product/programs to business outcomes</a:t>
            </a:r>
            <a:endParaRPr kumimoji="0" lang="en-US" sz="1600" b="0" i="0" u="none" strike="noStrike" kern="1200" cap="none" spc="0" normalizeH="0" baseline="0" noProof="0" dirty="0">
              <a:ln>
                <a:noFill/>
              </a:ln>
              <a:solidFill>
                <a:srgbClr val="58595B"/>
              </a:solidFill>
              <a:effectLst/>
              <a:uLnTx/>
              <a:uFillTx/>
              <a:latin typeface="Calibri" panose="020F0502020204030204"/>
              <a:ea typeface="+mn-ea"/>
              <a:cs typeface="+mn-cs"/>
            </a:endParaRP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endPar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endParaRP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endParaRPr kumimoji="0" sz="18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sp>
        <p:nvSpPr>
          <p:cNvPr id="265" name="Google Shape;265;p28"/>
          <p:cNvSpPr/>
          <p:nvPr/>
        </p:nvSpPr>
        <p:spPr>
          <a:xfrm>
            <a:off x="4137486" y="1144213"/>
            <a:ext cx="1031033" cy="1031033"/>
          </a:xfrm>
          <a:prstGeom prst="ellipse">
            <a:avLst/>
          </a:prstGeom>
          <a:solidFill>
            <a:schemeClr val="accent1"/>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002" rtl="0" eaLnBrk="1" fontAlgn="auto" latinLnBrk="0" hangingPunct="1">
              <a:lnSpc>
                <a:spcPct val="100000"/>
              </a:lnSpc>
              <a:spcBef>
                <a:spcPts val="0"/>
              </a:spcBef>
              <a:spcAft>
                <a:spcPts val="0"/>
              </a:spcAft>
              <a:buClrTx/>
              <a:buSzTx/>
              <a:buFontTx/>
              <a:buNone/>
              <a:tabLst/>
              <a:defRPr/>
            </a:pPr>
            <a:endParaRPr kumimoji="0" sz="2667"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6" name="Google Shape;266;p28"/>
          <p:cNvSpPr/>
          <p:nvPr/>
        </p:nvSpPr>
        <p:spPr>
          <a:xfrm>
            <a:off x="6271360" y="1671586"/>
            <a:ext cx="2536374" cy="4361562"/>
          </a:xfrm>
          <a:prstGeom prst="rect">
            <a:avLst/>
          </a:prstGeom>
          <a:solidFill>
            <a:schemeClr val="accent5"/>
          </a:solidFill>
          <a:ln>
            <a:noFill/>
          </a:ln>
        </p:spPr>
        <p:txBody>
          <a:bodyPr spcFirstLastPara="1" wrap="square" lIns="121900" tIns="60950" rIns="121900" bIns="60950" anchor="ctr" anchorCtr="1">
            <a:noAutofit/>
          </a:bodyPr>
          <a:lstStyle/>
          <a:p>
            <a:pPr marL="0" marR="0" lvl="0" indent="0" algn="l" defTabSz="914002"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7" name="Google Shape;267;p28"/>
          <p:cNvSpPr/>
          <p:nvPr/>
        </p:nvSpPr>
        <p:spPr>
          <a:xfrm>
            <a:off x="6391701" y="2597396"/>
            <a:ext cx="2295690" cy="2169825"/>
          </a:xfrm>
          <a:prstGeom prst="rect">
            <a:avLst/>
          </a:prstGeom>
          <a:noFill/>
          <a:ln>
            <a:noFill/>
          </a:ln>
        </p:spPr>
        <p:txBody>
          <a:bodyPr spcFirstLastPara="1" wrap="square" lIns="91425" tIns="45700" rIns="91425" bIns="45700" anchor="t" anchorCtr="0">
            <a:noAutofit/>
          </a:bodyPr>
          <a:lstStyle/>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Assess the Enterprise Business Agility maturity</a:t>
            </a:r>
            <a:endParaRPr kumimoji="0" sz="1800" b="0" i="0" u="none" strike="noStrike" kern="1200" cap="none" spc="0" normalizeH="0" baseline="0" noProof="0" dirty="0">
              <a:ln>
                <a:noFill/>
              </a:ln>
              <a:solidFill>
                <a:srgbClr val="58595B"/>
              </a:solidFill>
              <a:effectLst/>
              <a:uLnTx/>
              <a:uFillTx/>
              <a:latin typeface="Calibri" panose="020F0502020204030204"/>
              <a:ea typeface="+mn-ea"/>
              <a:cs typeface="+mn-cs"/>
            </a:endParaRP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Measure transformation progress and next areas for improvement</a:t>
            </a: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Rollup enterprise data and gain actionable insights</a:t>
            </a: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400" b="0" i="0" u="none" strike="noStrike" kern="1200" cap="none" spc="0" normalizeH="0" baseline="0" noProof="0" dirty="0">
                <a:ln>
                  <a:noFill/>
                </a:ln>
                <a:solidFill>
                  <a:srgbClr val="FFFFFF"/>
                </a:solidFill>
                <a:effectLst/>
                <a:uLnTx/>
                <a:uFillTx/>
                <a:latin typeface="PT Sans" panose="020B0503020203020204" pitchFamily="34" charset="77"/>
                <a:ea typeface="PT Sans"/>
                <a:cs typeface="PT Sans"/>
                <a:sym typeface="PT Sans"/>
              </a:rPr>
              <a:t>Remove enterprise obstacles</a:t>
            </a:r>
            <a:endParaRPr kumimoji="0" sz="1400" b="0" i="0" u="none" strike="noStrike" kern="1200" cap="none" spc="0" normalizeH="0" baseline="0" noProof="0" dirty="0">
              <a:ln>
                <a:noFill/>
              </a:ln>
              <a:solidFill>
                <a:srgbClr val="58595B"/>
              </a:solidFill>
              <a:effectLst/>
              <a:uLnTx/>
              <a:uFillTx/>
              <a:latin typeface="PT Sans" panose="020B0503020203020204" pitchFamily="34" charset="77"/>
              <a:ea typeface="+mn-ea"/>
              <a:cs typeface="+mn-cs"/>
            </a:endParaRPr>
          </a:p>
          <a:p>
            <a:pPr marL="115888" marR="0" lvl="0" indent="-115888" algn="l" defTabSz="914002" rtl="0" eaLnBrk="1" fontAlgn="auto" latinLnBrk="0" hangingPunct="1">
              <a:lnSpc>
                <a:spcPct val="100000"/>
              </a:lnSpc>
              <a:spcBef>
                <a:spcPts val="0"/>
              </a:spcBef>
              <a:spcAft>
                <a:spcPts val="0"/>
              </a:spcAft>
              <a:buClr>
                <a:srgbClr val="FFFFFF"/>
              </a:buClr>
              <a:buSzPts val="1500"/>
              <a:buFont typeface="Arial"/>
              <a:buChar char="•"/>
              <a:tabLst/>
              <a:defRPr/>
            </a:pPr>
            <a:r>
              <a:rPr kumimoji="0" lang="en-US" sz="1500" b="0" i="0" u="none" strike="noStrike" kern="1200" cap="none" spc="0" normalizeH="0" baseline="0" noProof="0" dirty="0">
                <a:ln>
                  <a:noFill/>
                </a:ln>
                <a:solidFill>
                  <a:srgbClr val="FFFFFF"/>
                </a:solidFill>
                <a:effectLst/>
                <a:uLnTx/>
                <a:uFillTx/>
                <a:latin typeface="PT Sans"/>
                <a:ea typeface="PT Sans"/>
                <a:cs typeface="PT Sans"/>
                <a:sym typeface="PT Sans"/>
              </a:rPr>
              <a:t>Align the org to business outcomes</a:t>
            </a:r>
            <a:endParaRPr kumimoji="0" sz="18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sp>
        <p:nvSpPr>
          <p:cNvPr id="268" name="Google Shape;268;p28"/>
          <p:cNvSpPr/>
          <p:nvPr/>
        </p:nvSpPr>
        <p:spPr>
          <a:xfrm>
            <a:off x="7024030" y="1143000"/>
            <a:ext cx="1031033" cy="1031033"/>
          </a:xfrm>
          <a:prstGeom prst="ellipse">
            <a:avLst/>
          </a:prstGeom>
          <a:solidFill>
            <a:schemeClr val="accent5"/>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002" rtl="0" eaLnBrk="1" fontAlgn="auto" latinLnBrk="0" hangingPunct="1">
              <a:lnSpc>
                <a:spcPct val="100000"/>
              </a:lnSpc>
              <a:spcBef>
                <a:spcPts val="0"/>
              </a:spcBef>
              <a:spcAft>
                <a:spcPts val="0"/>
              </a:spcAft>
              <a:buClrTx/>
              <a:buSzTx/>
              <a:buFontTx/>
              <a:buNone/>
              <a:tabLst/>
              <a:defRPr/>
            </a:pPr>
            <a:endParaRPr kumimoji="0" sz="2667"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9" name="Google Shape;269;p28"/>
          <p:cNvSpPr/>
          <p:nvPr/>
        </p:nvSpPr>
        <p:spPr>
          <a:xfrm>
            <a:off x="6391701" y="2273114"/>
            <a:ext cx="2295690" cy="338554"/>
          </a:xfrm>
          <a:prstGeom prst="rect">
            <a:avLst/>
          </a:prstGeom>
          <a:noFill/>
          <a:ln>
            <a:noFill/>
          </a:ln>
        </p:spPr>
        <p:txBody>
          <a:bodyPr spcFirstLastPara="1" wrap="square" lIns="91425" tIns="45700" rIns="91425" bIns="45700" anchor="t" anchorCtr="0">
            <a:noAutofit/>
          </a:bodyP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T Sans"/>
                <a:ea typeface="PT Sans"/>
                <a:cs typeface="PT Sans"/>
                <a:sym typeface="PT Sans"/>
              </a:rPr>
              <a:t>Portfolios/Enterprise</a:t>
            </a:r>
            <a:endParaRPr kumimoji="0"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270" name="Google Shape;270;p28"/>
          <p:cNvSpPr/>
          <p:nvPr/>
        </p:nvSpPr>
        <p:spPr>
          <a:xfrm>
            <a:off x="9291558" y="2273114"/>
            <a:ext cx="2295690" cy="338554"/>
          </a:xfrm>
          <a:prstGeom prst="rect">
            <a:avLst/>
          </a:prstGeom>
          <a:noFill/>
          <a:ln>
            <a:noFill/>
          </a:ln>
        </p:spPr>
        <p:txBody>
          <a:bodyPr spcFirstLastPara="1" wrap="square" lIns="91425" tIns="45700" rIns="91425" bIns="45700" anchor="t" anchorCtr="0">
            <a:noAutofit/>
          </a:bodyP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T Sans"/>
                <a:ea typeface="PT Sans"/>
                <a:cs typeface="PT Sans"/>
                <a:sym typeface="PT Sans"/>
              </a:rPr>
              <a:t>Individual Roles</a:t>
            </a:r>
            <a:endParaRPr kumimoji="0"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271" name="Google Shape;271;p28"/>
          <p:cNvSpPr/>
          <p:nvPr/>
        </p:nvSpPr>
        <p:spPr>
          <a:xfrm>
            <a:off x="3505430" y="2268842"/>
            <a:ext cx="2295690" cy="338554"/>
          </a:xfrm>
          <a:prstGeom prst="rect">
            <a:avLst/>
          </a:prstGeom>
          <a:noFill/>
          <a:ln>
            <a:noFill/>
          </a:ln>
        </p:spPr>
        <p:txBody>
          <a:bodyPr spcFirstLastPara="1" wrap="square" lIns="91425" tIns="45700" rIns="91425" bIns="45700" anchor="t" anchorCtr="0">
            <a:noAutofit/>
          </a:bodyP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PT Sans"/>
                <a:ea typeface="PT Sans"/>
                <a:cs typeface="PT Sans"/>
                <a:sym typeface="PT Sans"/>
              </a:rPr>
              <a:t>Team of Teams</a:t>
            </a:r>
            <a:endParaRPr kumimoji="0" sz="18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sp>
        <p:nvSpPr>
          <p:cNvPr id="272" name="Google Shape;272;p28"/>
          <p:cNvSpPr/>
          <p:nvPr/>
        </p:nvSpPr>
        <p:spPr>
          <a:xfrm>
            <a:off x="592258" y="2268842"/>
            <a:ext cx="2295690" cy="338554"/>
          </a:xfrm>
          <a:prstGeom prst="rect">
            <a:avLst/>
          </a:prstGeom>
          <a:noFill/>
          <a:ln>
            <a:noFill/>
          </a:ln>
        </p:spPr>
        <p:txBody>
          <a:bodyPr spcFirstLastPara="1" wrap="square" lIns="91425" tIns="45700" rIns="91425" bIns="45700" anchor="t" anchorCtr="0">
            <a:noAutofit/>
          </a:bodyPr>
          <a:lstStyle/>
          <a:p>
            <a:pPr marL="0" marR="0" lvl="0" indent="0" algn="ctr" defTabSz="91400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PT Sans"/>
                <a:ea typeface="PT Sans"/>
                <a:cs typeface="PT Sans"/>
                <a:sym typeface="PT Sans"/>
              </a:rPr>
              <a:t>Teams</a:t>
            </a:r>
            <a:endParaRPr kumimoji="0" sz="18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pic>
        <p:nvPicPr>
          <p:cNvPr id="273" name="Google Shape;273;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84081" y="1345035"/>
            <a:ext cx="503456" cy="546062"/>
          </a:xfrm>
          <a:prstGeom prst="rect">
            <a:avLst/>
          </a:prstGeom>
          <a:noFill/>
          <a:ln>
            <a:noFill/>
          </a:ln>
        </p:spPr>
      </p:pic>
      <p:pic>
        <p:nvPicPr>
          <p:cNvPr id="274" name="Google Shape;274;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29039" y="1374675"/>
            <a:ext cx="621014" cy="496811"/>
          </a:xfrm>
          <a:prstGeom prst="rect">
            <a:avLst/>
          </a:prstGeom>
          <a:noFill/>
          <a:ln>
            <a:noFill/>
          </a:ln>
        </p:spPr>
      </p:pic>
      <p:pic>
        <p:nvPicPr>
          <p:cNvPr id="275" name="Google Shape;275;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17407" y="1329032"/>
            <a:ext cx="662990" cy="552491"/>
          </a:xfrm>
          <a:prstGeom prst="rect">
            <a:avLst/>
          </a:prstGeom>
          <a:noFill/>
          <a:ln>
            <a:noFill/>
          </a:ln>
        </p:spPr>
      </p:pic>
      <p:pic>
        <p:nvPicPr>
          <p:cNvPr id="276" name="Google Shape;276;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68654" y="1412022"/>
            <a:ext cx="742350" cy="494900"/>
          </a:xfrm>
          <a:prstGeom prst="rect">
            <a:avLst/>
          </a:prstGeom>
          <a:noFill/>
          <a:ln>
            <a:noFill/>
          </a:ln>
        </p:spPr>
      </p:pic>
    </p:spTree>
    <p:extLst>
      <p:ext uri="{BB962C8B-B14F-4D97-AF65-F5344CB8AC3E}">
        <p14:creationId xmlns:p14="http://schemas.microsoft.com/office/powerpoint/2010/main" val="1418549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5"/>
          <p:cNvSpPr txBox="1">
            <a:spLocks noGrp="1"/>
          </p:cNvSpPr>
          <p:nvPr>
            <p:ph type="title"/>
          </p:nvPr>
        </p:nvSpPr>
        <p:spPr>
          <a:xfrm>
            <a:off x="402765" y="315158"/>
            <a:ext cx="12309900" cy="640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3600" dirty="0"/>
              <a:t>What Should We Measure? The Three Metrics That Matter</a:t>
            </a:r>
            <a:endParaRPr sz="3600" dirty="0"/>
          </a:p>
        </p:txBody>
      </p:sp>
      <p:pic>
        <p:nvPicPr>
          <p:cNvPr id="229" name="Google Shape;229;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35788" y="2945378"/>
            <a:ext cx="6158239" cy="3115201"/>
          </a:xfrm>
          <a:prstGeom prst="rect">
            <a:avLst/>
          </a:prstGeom>
          <a:noFill/>
          <a:ln>
            <a:noFill/>
          </a:ln>
        </p:spPr>
      </p:pic>
      <p:sp>
        <p:nvSpPr>
          <p:cNvPr id="230" name="Google Shape;230;p25"/>
          <p:cNvSpPr txBox="1"/>
          <p:nvPr/>
        </p:nvSpPr>
        <p:spPr>
          <a:xfrm>
            <a:off x="3581400" y="2057400"/>
            <a:ext cx="5181600" cy="789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2400"/>
              <a:buFont typeface="Calibri"/>
              <a:buNone/>
              <a:tabLst/>
              <a:defRPr/>
            </a:pPr>
            <a:r>
              <a:rPr kumimoji="0" lang="en-US" sz="2400" b="1" i="0" u="none" strike="noStrike" kern="0" cap="none" spc="0" normalizeH="0" baseline="0" noProof="0">
                <a:ln>
                  <a:noFill/>
                </a:ln>
                <a:solidFill>
                  <a:srgbClr val="58595B"/>
                </a:solidFill>
                <a:effectLst/>
                <a:uLnTx/>
                <a:uFillTx/>
                <a:latin typeface="Calibri"/>
                <a:ea typeface="Calibri"/>
                <a:cs typeface="Calibri"/>
                <a:sym typeface="Calibri"/>
              </a:rPr>
              <a:t>Performance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Collected via Agile Work Mgmt. Platforms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5"/>
          <p:cNvSpPr txBox="1"/>
          <p:nvPr/>
        </p:nvSpPr>
        <p:spPr>
          <a:xfrm>
            <a:off x="152400" y="3886200"/>
            <a:ext cx="2869200" cy="14463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58595B"/>
              </a:buClr>
              <a:buSzPts val="2400"/>
              <a:buFont typeface="Calibri"/>
              <a:buNone/>
              <a:tabLst/>
              <a:defRPr/>
            </a:pPr>
            <a:r>
              <a:rPr kumimoji="0" lang="en-US" sz="2400" b="1" i="0" u="none" strike="noStrike" kern="0" cap="none" spc="0" normalizeH="0" baseline="0" noProof="0">
                <a:ln>
                  <a:noFill/>
                </a:ln>
                <a:solidFill>
                  <a:srgbClr val="58595B"/>
                </a:solidFill>
                <a:effectLst/>
                <a:uLnTx/>
                <a:uFillTx/>
                <a:latin typeface="Calibri"/>
                <a:ea typeface="Calibri"/>
                <a:cs typeface="Calibri"/>
                <a:sym typeface="Calibri"/>
              </a:rPr>
              <a:t>Maturity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Collected via Team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Assessments/Radars within AgilityHealth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5"/>
          <p:cNvSpPr txBox="1"/>
          <p:nvPr/>
        </p:nvSpPr>
        <p:spPr>
          <a:xfrm>
            <a:off x="9182583" y="3987273"/>
            <a:ext cx="2247300" cy="1118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8595B"/>
              </a:buClr>
              <a:buSzPts val="2400"/>
              <a:buFont typeface="Calibri"/>
              <a:buNone/>
              <a:tabLst/>
              <a:defRPr/>
            </a:pPr>
            <a:r>
              <a:rPr kumimoji="0" lang="en-US" sz="2400" b="1" i="0" u="none" strike="noStrike" kern="0" cap="none" spc="0" normalizeH="0" baseline="0" noProof="0" dirty="0">
                <a:ln>
                  <a:noFill/>
                </a:ln>
                <a:solidFill>
                  <a:srgbClr val="58595B"/>
                </a:solidFill>
                <a:effectLst/>
                <a:uLnTx/>
                <a:uFillTx/>
                <a:latin typeface="Calibri"/>
                <a:ea typeface="Calibri"/>
                <a:cs typeface="Calibri"/>
                <a:sym typeface="Calibri"/>
              </a:rPr>
              <a:t>Outcomes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dirty="0">
                <a:ln>
                  <a:noFill/>
                </a:ln>
                <a:solidFill>
                  <a:srgbClr val="58595B"/>
                </a:solidFill>
                <a:effectLst/>
                <a:uLnTx/>
                <a:uFillTx/>
                <a:latin typeface="Calibri"/>
                <a:cs typeface="Calibri"/>
                <a:sym typeface="Calibri"/>
              </a:rPr>
              <a:t>AgilityHealth OKR Dashboard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3" name="Google Shape;233;p25"/>
          <p:cNvSpPr txBox="1"/>
          <p:nvPr/>
        </p:nvSpPr>
        <p:spPr>
          <a:xfrm>
            <a:off x="1966006" y="1156205"/>
            <a:ext cx="8389200" cy="748800"/>
          </a:xfrm>
          <a:prstGeom prst="rect">
            <a:avLst/>
          </a:prstGeom>
          <a:solidFill>
            <a:srgbClr val="D4F2D9"/>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Outcomes are THE Metrics that Matter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58595B"/>
              </a:buClr>
              <a:buSzPts val="2133"/>
              <a:buFont typeface="Calibri"/>
              <a:buNone/>
              <a:tabLst/>
              <a:defRPr/>
            </a:pP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Maturity and Performance tell us </a:t>
            </a:r>
            <a:r>
              <a:rPr kumimoji="0" lang="en-US" sz="2133" b="1" i="0" u="sng" strike="noStrike" kern="0" cap="none" spc="0" normalizeH="0" baseline="0" noProof="0">
                <a:ln>
                  <a:noFill/>
                </a:ln>
                <a:solidFill>
                  <a:srgbClr val="58595B"/>
                </a:solidFill>
                <a:effectLst/>
                <a:uLnTx/>
                <a:uFillTx/>
                <a:latin typeface="Calibri"/>
                <a:ea typeface="Calibri"/>
                <a:cs typeface="Calibri"/>
                <a:sym typeface="Calibri"/>
              </a:rPr>
              <a:t>WHY</a:t>
            </a:r>
            <a:r>
              <a:rPr kumimoji="0" lang="en-US" sz="2133" b="0" i="0" u="none" strike="noStrike" kern="0" cap="none" spc="0" normalizeH="0" baseline="0" noProof="0">
                <a:ln>
                  <a:noFill/>
                </a:ln>
                <a:solidFill>
                  <a:srgbClr val="58595B"/>
                </a:solidFill>
                <a:effectLst/>
                <a:uLnTx/>
                <a:uFillTx/>
                <a:latin typeface="Calibri"/>
                <a:ea typeface="Calibri"/>
                <a:cs typeface="Calibri"/>
                <a:sym typeface="Calibri"/>
              </a:rPr>
              <a:t> we’re not achieving outcomes.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81855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01086" y="556317"/>
            <a:ext cx="7846196" cy="5062058"/>
          </a:xfrm>
          <a:prstGeom prst="rect">
            <a:avLst/>
          </a:prstGeom>
        </p:spPr>
      </p:pic>
      <p:sp>
        <p:nvSpPr>
          <p:cNvPr id="32" name="Rectangle 31"/>
          <p:cNvSpPr/>
          <p:nvPr/>
        </p:nvSpPr>
        <p:spPr>
          <a:xfrm>
            <a:off x="7051709" y="5244109"/>
            <a:ext cx="4902418" cy="646331"/>
          </a:xfrm>
          <a:prstGeom prst="rect">
            <a:avLst/>
          </a:prstGeom>
        </p:spPr>
        <p:txBody>
          <a:bodyPr wrap="square">
            <a:spAutoFit/>
          </a:bodyPr>
          <a:lstStyle/>
          <a:p>
            <a:pPr algn="ctr"/>
            <a:r>
              <a:rPr lang="en-US" b="1" dirty="0">
                <a:solidFill>
                  <a:schemeClr val="bg2">
                    <a:lumMod val="50000"/>
                  </a:schemeClr>
                </a:solidFill>
                <a:latin typeface="Myriad Pro" charset="0"/>
                <a:ea typeface="Myriad Pro" charset="0"/>
                <a:cs typeface="Myriad Pro" charset="0"/>
              </a:rPr>
              <a:t>Technical Health</a:t>
            </a:r>
          </a:p>
          <a:p>
            <a:pPr algn="ctr"/>
            <a:r>
              <a:rPr lang="en-US" b="1" dirty="0">
                <a:solidFill>
                  <a:schemeClr val="bg2">
                    <a:lumMod val="50000"/>
                  </a:schemeClr>
                </a:solidFill>
                <a:latin typeface="Myriad Pro" charset="0"/>
                <a:ea typeface="Myriad Pro" charset="0"/>
                <a:cs typeface="Myriad Pro" charset="0"/>
              </a:rPr>
              <a:t>Radar</a:t>
            </a:r>
            <a:endParaRPr lang="en-US" sz="1600" dirty="0">
              <a:solidFill>
                <a:schemeClr val="bg2">
                  <a:lumMod val="50000"/>
                </a:schemeClr>
              </a:solidFill>
              <a:latin typeface="Myriad Pro" charset="0"/>
              <a:ea typeface="Myriad Pro" charset="0"/>
              <a:cs typeface="Myriad Pro" charset="0"/>
            </a:endParaRPr>
          </a:p>
        </p:txBody>
      </p:sp>
      <p:sp>
        <p:nvSpPr>
          <p:cNvPr id="18" name="Title 17"/>
          <p:cNvSpPr>
            <a:spLocks noGrp="1"/>
          </p:cNvSpPr>
          <p:nvPr>
            <p:ph type="title"/>
          </p:nvPr>
        </p:nvSpPr>
        <p:spPr/>
        <p:txBody>
          <a:bodyPr>
            <a:normAutofit/>
          </a:bodyPr>
          <a:lstStyle/>
          <a:p>
            <a:r>
              <a:rPr lang="en-US" dirty="0"/>
              <a:t>World Class Radars</a:t>
            </a:r>
          </a:p>
        </p:txBody>
      </p:sp>
      <p:sp>
        <p:nvSpPr>
          <p:cNvPr id="6" name="Rectangle 5"/>
          <p:cNvSpPr/>
          <p:nvPr/>
        </p:nvSpPr>
        <p:spPr>
          <a:xfrm>
            <a:off x="4002871" y="3724380"/>
            <a:ext cx="4186259" cy="461665"/>
          </a:xfrm>
          <a:prstGeom prst="rect">
            <a:avLst/>
          </a:prstGeom>
        </p:spPr>
        <p:txBody>
          <a:bodyPr wrap="square">
            <a:spAutoFit/>
          </a:bodyPr>
          <a:lstStyle/>
          <a:p>
            <a:pPr algn="ctr"/>
            <a:r>
              <a:rPr lang="en-US" sz="2400" b="1" dirty="0">
                <a:solidFill>
                  <a:schemeClr val="accent3"/>
                </a:solidFill>
                <a:latin typeface="Myriad Pro" charset="0"/>
                <a:ea typeface="Myriad Pro" charset="0"/>
                <a:cs typeface="Myriad Pro" charset="0"/>
              </a:rPr>
              <a:t>Team Growth</a:t>
            </a:r>
            <a:endParaRPr lang="en-US" sz="2000" dirty="0">
              <a:solidFill>
                <a:schemeClr val="accent3"/>
              </a:solidFill>
              <a:effectLst/>
              <a:latin typeface="Myriad Pro" charset="0"/>
              <a:ea typeface="Myriad Pro" charset="0"/>
              <a:cs typeface="Myriad Pro" charset="0"/>
            </a:endParaRPr>
          </a:p>
        </p:txBody>
      </p:sp>
      <p:grpSp>
        <p:nvGrpSpPr>
          <p:cNvPr id="2" name="Group 1"/>
          <p:cNvGrpSpPr/>
          <p:nvPr/>
        </p:nvGrpSpPr>
        <p:grpSpPr>
          <a:xfrm>
            <a:off x="-1" y="1019260"/>
            <a:ext cx="5236642" cy="4781287"/>
            <a:chOff x="3490442" y="3263908"/>
            <a:chExt cx="2374528" cy="2168050"/>
          </a:xfrm>
        </p:grpSpPr>
        <p:sp>
          <p:nvSpPr>
            <p:cNvPr id="31" name="Rectangle 30"/>
            <p:cNvSpPr/>
            <p:nvPr/>
          </p:nvSpPr>
          <p:spPr>
            <a:xfrm>
              <a:off x="3490442" y="5138883"/>
              <a:ext cx="2374528" cy="293075"/>
            </a:xfrm>
            <a:prstGeom prst="rect">
              <a:avLst/>
            </a:prstGeom>
          </p:spPr>
          <p:txBody>
            <a:bodyPr wrap="square">
              <a:spAutoFit/>
            </a:bodyPr>
            <a:lstStyle/>
            <a:p>
              <a:pPr algn="ctr"/>
              <a:r>
                <a:rPr lang="en-US" b="1" dirty="0">
                  <a:solidFill>
                    <a:schemeClr val="bg2">
                      <a:lumMod val="50000"/>
                    </a:schemeClr>
                  </a:solidFill>
                  <a:latin typeface="Myriad Pro" charset="0"/>
                  <a:ea typeface="Myriad Pro" charset="0"/>
                  <a:cs typeface="Myriad Pro" charset="0"/>
                </a:rPr>
                <a:t>TeamHealth</a:t>
              </a:r>
              <a:r>
                <a:rPr lang="en-US" dirty="0"/>
                <a:t>®</a:t>
              </a:r>
              <a:r>
                <a:rPr lang="en-US" b="1" dirty="0">
                  <a:solidFill>
                    <a:schemeClr val="bg2">
                      <a:lumMod val="50000"/>
                    </a:schemeClr>
                  </a:solidFill>
                  <a:latin typeface="Myriad Pro" charset="0"/>
                  <a:ea typeface="Myriad Pro" charset="0"/>
                  <a:cs typeface="Myriad Pro" charset="0"/>
                </a:rPr>
                <a:t> </a:t>
              </a:r>
              <a:br>
                <a:rPr lang="en-US" b="1" dirty="0">
                  <a:solidFill>
                    <a:schemeClr val="bg2">
                      <a:lumMod val="50000"/>
                    </a:schemeClr>
                  </a:solidFill>
                  <a:latin typeface="Myriad Pro" charset="0"/>
                  <a:ea typeface="Myriad Pro" charset="0"/>
                  <a:cs typeface="Myriad Pro" charset="0"/>
                </a:rPr>
              </a:br>
              <a:r>
                <a:rPr lang="en-US" b="1" dirty="0">
                  <a:solidFill>
                    <a:schemeClr val="bg2">
                      <a:lumMod val="50000"/>
                    </a:schemeClr>
                  </a:solidFill>
                  <a:latin typeface="Myriad Pro" charset="0"/>
                  <a:ea typeface="Myriad Pro" charset="0"/>
                  <a:cs typeface="Myriad Pro" charset="0"/>
                </a:rPr>
                <a:t>Radar</a:t>
              </a:r>
              <a:endParaRPr lang="en-US" sz="1600" dirty="0">
                <a:solidFill>
                  <a:schemeClr val="bg2">
                    <a:lumMod val="50000"/>
                  </a:schemeClr>
                </a:solidFill>
                <a:effectLst/>
                <a:latin typeface="Myriad Pro" charset="0"/>
                <a:ea typeface="Myriad Pro" charset="0"/>
                <a:cs typeface="Myriad Pro" charset="0"/>
              </a:endParaRPr>
            </a:p>
          </p:txBody>
        </p:sp>
        <p:pic>
          <p:nvPicPr>
            <p:cNvPr id="57" name="Picture 5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8219" y="3263908"/>
              <a:ext cx="1698939" cy="1844459"/>
            </a:xfrm>
            <a:prstGeom prst="rect">
              <a:avLst/>
            </a:prstGeom>
          </p:spPr>
        </p:pic>
      </p:grpSp>
      <p:pic>
        <p:nvPicPr>
          <p:cNvPr id="14" name="Picture 13">
            <a:extLst>
              <a:ext uri="{FF2B5EF4-FFF2-40B4-BE49-F238E27FC236}">
                <a16:creationId xmlns:a16="http://schemas.microsoft.com/office/drawing/2014/main" id="{B6126785-8F63-1349-8F8F-BEBE2EC98CD5}"/>
              </a:ext>
            </a:extLst>
          </p:cNvPr>
          <p:cNvPicPr>
            <a:picLocks noChangeAspect="1"/>
          </p:cNvPicPr>
          <p:nvPr/>
        </p:nvPicPr>
        <p:blipFill>
          <a:blip r:embed="rId4"/>
          <a:stretch>
            <a:fillRect/>
          </a:stretch>
        </p:blipFill>
        <p:spPr>
          <a:xfrm>
            <a:off x="5359497" y="2595093"/>
            <a:ext cx="1452459" cy="968306"/>
          </a:xfrm>
          <a:prstGeom prst="rect">
            <a:avLst/>
          </a:prstGeom>
        </p:spPr>
      </p:pic>
    </p:spTree>
    <p:extLst>
      <p:ext uri="{BB962C8B-B14F-4D97-AF65-F5344CB8AC3E}">
        <p14:creationId xmlns:p14="http://schemas.microsoft.com/office/powerpoint/2010/main" val="1408932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937" y="1325054"/>
            <a:ext cx="3989752" cy="3687078"/>
          </a:xfrm>
          <a:prstGeom prst="rect">
            <a:avLst/>
          </a:prstGeom>
        </p:spPr>
      </p:pic>
      <p:sp>
        <p:nvSpPr>
          <p:cNvPr id="32" name="Rectangle 31"/>
          <p:cNvSpPr/>
          <p:nvPr/>
        </p:nvSpPr>
        <p:spPr>
          <a:xfrm>
            <a:off x="8447706" y="5154217"/>
            <a:ext cx="2110424" cy="923330"/>
          </a:xfrm>
          <a:prstGeom prst="rect">
            <a:avLst/>
          </a:prstGeom>
        </p:spPr>
        <p:txBody>
          <a:bodyPr wrap="square">
            <a:spAutoFit/>
          </a:bodyPr>
          <a:lstStyle/>
          <a:p>
            <a:pPr algn="ctr"/>
            <a:r>
              <a:rPr lang="en-US" b="1" dirty="0">
                <a:solidFill>
                  <a:schemeClr val="bg2">
                    <a:lumMod val="50000"/>
                  </a:schemeClr>
                </a:solidFill>
                <a:latin typeface="Myriad Pro" charset="0"/>
                <a:ea typeface="Myriad Pro" charset="0"/>
                <a:cs typeface="Myriad Pro" charset="0"/>
              </a:rPr>
              <a:t>Enterprise Business Agility Health Radar</a:t>
            </a:r>
            <a:endParaRPr lang="en-US" sz="1600" dirty="0">
              <a:solidFill>
                <a:schemeClr val="bg2">
                  <a:lumMod val="50000"/>
                </a:schemeClr>
              </a:solidFill>
              <a:latin typeface="Myriad Pro" charset="0"/>
              <a:ea typeface="Myriad Pro" charset="0"/>
              <a:cs typeface="Myriad Pro" charset="0"/>
            </a:endParaRPr>
          </a:p>
        </p:txBody>
      </p:sp>
      <p:sp>
        <p:nvSpPr>
          <p:cNvPr id="18" name="Title 17"/>
          <p:cNvSpPr>
            <a:spLocks noGrp="1"/>
          </p:cNvSpPr>
          <p:nvPr>
            <p:ph type="title"/>
          </p:nvPr>
        </p:nvSpPr>
        <p:spPr/>
        <p:txBody>
          <a:bodyPr>
            <a:normAutofit/>
          </a:bodyPr>
          <a:lstStyle/>
          <a:p>
            <a:r>
              <a:rPr lang="en-US" dirty="0"/>
              <a:t>World Class Radars</a:t>
            </a:r>
          </a:p>
        </p:txBody>
      </p:sp>
      <p:sp>
        <p:nvSpPr>
          <p:cNvPr id="31" name="Rectangle 30"/>
          <p:cNvSpPr/>
          <p:nvPr/>
        </p:nvSpPr>
        <p:spPr>
          <a:xfrm>
            <a:off x="-1" y="5154217"/>
            <a:ext cx="5236642" cy="646330"/>
          </a:xfrm>
          <a:prstGeom prst="rect">
            <a:avLst/>
          </a:prstGeom>
        </p:spPr>
        <p:txBody>
          <a:bodyPr wrap="square">
            <a:spAutoFit/>
          </a:bodyPr>
          <a:lstStyle/>
          <a:p>
            <a:pPr algn="ctr"/>
            <a:r>
              <a:rPr lang="en-US" b="1" dirty="0">
                <a:solidFill>
                  <a:schemeClr val="bg2">
                    <a:lumMod val="50000"/>
                  </a:schemeClr>
                </a:solidFill>
                <a:latin typeface="Myriad Pro" charset="0"/>
                <a:ea typeface="Myriad Pro" charset="0"/>
                <a:cs typeface="Myriad Pro" charset="0"/>
              </a:rPr>
              <a:t>Lean Portfolio</a:t>
            </a:r>
            <a:br>
              <a:rPr lang="en-US" b="1" dirty="0">
                <a:solidFill>
                  <a:schemeClr val="bg2">
                    <a:lumMod val="50000"/>
                  </a:schemeClr>
                </a:solidFill>
                <a:latin typeface="Myriad Pro" charset="0"/>
                <a:ea typeface="Myriad Pro" charset="0"/>
                <a:cs typeface="Myriad Pro" charset="0"/>
              </a:rPr>
            </a:br>
            <a:r>
              <a:rPr lang="en-US" b="1" dirty="0">
                <a:solidFill>
                  <a:schemeClr val="bg2">
                    <a:lumMod val="50000"/>
                  </a:schemeClr>
                </a:solidFill>
                <a:latin typeface="Myriad Pro" charset="0"/>
                <a:ea typeface="Myriad Pro" charset="0"/>
                <a:cs typeface="Myriad Pro" charset="0"/>
              </a:rPr>
              <a:t> Health Radar</a:t>
            </a:r>
            <a:endParaRPr lang="en-US" sz="1600" dirty="0">
              <a:solidFill>
                <a:schemeClr val="bg2">
                  <a:lumMod val="50000"/>
                </a:schemeClr>
              </a:solidFill>
              <a:latin typeface="Myriad Pro" charset="0"/>
              <a:ea typeface="Myriad Pro" charset="0"/>
              <a:cs typeface="Myriad Pro" charset="0"/>
            </a:endParaRPr>
          </a:p>
        </p:txBody>
      </p:sp>
      <p:sp>
        <p:nvSpPr>
          <p:cNvPr id="23" name="Rectangle 22"/>
          <p:cNvSpPr/>
          <p:nvPr/>
        </p:nvSpPr>
        <p:spPr>
          <a:xfrm>
            <a:off x="4002871" y="3724380"/>
            <a:ext cx="4186259" cy="461665"/>
          </a:xfrm>
          <a:prstGeom prst="rect">
            <a:avLst/>
          </a:prstGeom>
        </p:spPr>
        <p:txBody>
          <a:bodyPr wrap="square">
            <a:spAutoFit/>
          </a:bodyPr>
          <a:lstStyle/>
          <a:p>
            <a:pPr algn="ctr"/>
            <a:r>
              <a:rPr lang="en-US" sz="2400" b="1" dirty="0">
                <a:solidFill>
                  <a:schemeClr val="accent2"/>
                </a:solidFill>
                <a:latin typeface="Myriad Pro" charset="0"/>
                <a:ea typeface="Myriad Pro" charset="0"/>
                <a:cs typeface="Myriad Pro" charset="0"/>
              </a:rPr>
              <a:t>Enterprise Level</a:t>
            </a:r>
            <a:endParaRPr lang="en-US" sz="2000" dirty="0">
              <a:solidFill>
                <a:schemeClr val="accent2"/>
              </a:solidFill>
              <a:effectLst/>
              <a:latin typeface="Myriad Pro" charset="0"/>
              <a:ea typeface="Myriad Pro" charset="0"/>
              <a:cs typeface="Myriad Pro" charset="0"/>
            </a:endParaRPr>
          </a:p>
        </p:txBody>
      </p:sp>
      <p:pic>
        <p:nvPicPr>
          <p:cNvPr id="11" name="Picture 10">
            <a:extLst>
              <a:ext uri="{FF2B5EF4-FFF2-40B4-BE49-F238E27FC236}">
                <a16:creationId xmlns:a16="http://schemas.microsoft.com/office/drawing/2014/main" id="{35679F5C-D4BF-2C4A-9809-5BEAA0ACE150}"/>
              </a:ext>
            </a:extLst>
          </p:cNvPr>
          <p:cNvPicPr>
            <a:picLocks noChangeAspect="1"/>
          </p:cNvPicPr>
          <p:nvPr/>
        </p:nvPicPr>
        <p:blipFill>
          <a:blip r:embed="rId3"/>
          <a:stretch>
            <a:fillRect/>
          </a:stretch>
        </p:blipFill>
        <p:spPr>
          <a:xfrm>
            <a:off x="5490809" y="2590155"/>
            <a:ext cx="1210382" cy="968306"/>
          </a:xfrm>
          <a:prstGeom prst="rect">
            <a:avLst/>
          </a:prstGeom>
        </p:spPr>
      </p:pic>
      <p:pic>
        <p:nvPicPr>
          <p:cNvPr id="10" name="Picture 9">
            <a:extLst>
              <a:ext uri="{FF2B5EF4-FFF2-40B4-BE49-F238E27FC236}">
                <a16:creationId xmlns:a16="http://schemas.microsoft.com/office/drawing/2014/main" id="{2CA17C19-3460-461A-870C-DB9B6971F5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003" r="21011"/>
          <a:stretch/>
        </p:blipFill>
        <p:spPr>
          <a:xfrm>
            <a:off x="7570055" y="475009"/>
            <a:ext cx="4082978" cy="4971848"/>
          </a:xfrm>
          <a:prstGeom prst="rect">
            <a:avLst/>
          </a:prstGeom>
        </p:spPr>
      </p:pic>
    </p:spTree>
    <p:extLst>
      <p:ext uri="{BB962C8B-B14F-4D97-AF65-F5344CB8AC3E}">
        <p14:creationId xmlns:p14="http://schemas.microsoft.com/office/powerpoint/2010/main" val="799873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735051" y="474426"/>
            <a:ext cx="7578262" cy="5215238"/>
            <a:chOff x="2618703" y="3686376"/>
            <a:chExt cx="3527455" cy="2423021"/>
          </a:xfrm>
        </p:grpSpPr>
        <p:pic>
          <p:nvPicPr>
            <p:cNvPr id="38" name="Picture 3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18703" y="3686376"/>
              <a:ext cx="3527455" cy="2275777"/>
            </a:xfrm>
            <a:prstGeom prst="rect">
              <a:avLst/>
            </a:prstGeom>
          </p:spPr>
        </p:pic>
        <p:pic>
          <p:nvPicPr>
            <p:cNvPr id="39" name="Picture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0579" y="4406465"/>
              <a:ext cx="1703701" cy="1702932"/>
            </a:xfrm>
            <a:prstGeom prst="rect">
              <a:avLst/>
            </a:prstGeom>
          </p:spPr>
        </p:pic>
      </p:grpSp>
      <p:sp>
        <p:nvSpPr>
          <p:cNvPr id="32" name="Rectangle 31"/>
          <p:cNvSpPr/>
          <p:nvPr/>
        </p:nvSpPr>
        <p:spPr>
          <a:xfrm>
            <a:off x="7051709" y="5881888"/>
            <a:ext cx="4902418" cy="369332"/>
          </a:xfrm>
          <a:prstGeom prst="rect">
            <a:avLst/>
          </a:prstGeom>
        </p:spPr>
        <p:txBody>
          <a:bodyPr wrap="square">
            <a:spAutoFit/>
          </a:bodyPr>
          <a:lstStyle/>
          <a:p>
            <a:pPr algn="ctr"/>
            <a:r>
              <a:rPr lang="en-US" b="1" dirty="0" err="1">
                <a:solidFill>
                  <a:schemeClr val="bg2">
                    <a:lumMod val="50000"/>
                  </a:schemeClr>
                </a:solidFill>
                <a:latin typeface="Myriad Pro" charset="0"/>
                <a:ea typeface="Myriad Pro" charset="0"/>
                <a:cs typeface="Myriad Pro" charset="0"/>
              </a:rPr>
              <a:t>SAFe</a:t>
            </a:r>
            <a:r>
              <a:rPr lang="en-US" b="1" dirty="0">
                <a:solidFill>
                  <a:schemeClr val="bg2">
                    <a:lumMod val="50000"/>
                  </a:schemeClr>
                </a:solidFill>
                <a:latin typeface="Myriad Pro" charset="0"/>
                <a:ea typeface="Myriad Pro" charset="0"/>
                <a:cs typeface="Myriad Pro" charset="0"/>
              </a:rPr>
              <a:t>® Radars</a:t>
            </a:r>
            <a:endParaRPr lang="en-US" sz="1600" dirty="0">
              <a:solidFill>
                <a:schemeClr val="bg2">
                  <a:lumMod val="50000"/>
                </a:schemeClr>
              </a:solidFill>
              <a:latin typeface="Myriad Pro" charset="0"/>
              <a:ea typeface="Myriad Pro" charset="0"/>
              <a:cs typeface="Myriad Pro" charset="0"/>
            </a:endParaRPr>
          </a:p>
        </p:txBody>
      </p:sp>
      <p:sp>
        <p:nvSpPr>
          <p:cNvPr id="18" name="Title 17"/>
          <p:cNvSpPr>
            <a:spLocks noGrp="1"/>
          </p:cNvSpPr>
          <p:nvPr>
            <p:ph type="title"/>
          </p:nvPr>
        </p:nvSpPr>
        <p:spPr/>
        <p:txBody>
          <a:bodyPr>
            <a:normAutofit/>
          </a:bodyPr>
          <a:lstStyle/>
          <a:p>
            <a:r>
              <a:rPr lang="en-US" dirty="0"/>
              <a:t>World Class Radars</a:t>
            </a:r>
          </a:p>
        </p:txBody>
      </p:sp>
      <p:sp>
        <p:nvSpPr>
          <p:cNvPr id="31" name="Rectangle 30"/>
          <p:cNvSpPr/>
          <p:nvPr/>
        </p:nvSpPr>
        <p:spPr>
          <a:xfrm>
            <a:off x="-1" y="5154218"/>
            <a:ext cx="5236642" cy="646331"/>
          </a:xfrm>
          <a:prstGeom prst="rect">
            <a:avLst/>
          </a:prstGeom>
        </p:spPr>
        <p:txBody>
          <a:bodyPr wrap="square">
            <a:spAutoFit/>
          </a:bodyPr>
          <a:lstStyle/>
          <a:p>
            <a:pPr algn="ctr"/>
            <a:r>
              <a:rPr lang="en-US" b="1" dirty="0">
                <a:solidFill>
                  <a:schemeClr val="bg2">
                    <a:lumMod val="50000"/>
                  </a:schemeClr>
                </a:solidFill>
                <a:latin typeface="Myriad Pro" charset="0"/>
                <a:ea typeface="Myriad Pro" charset="0"/>
                <a:cs typeface="Myriad Pro" charset="0"/>
              </a:rPr>
              <a:t>DevOps Health</a:t>
            </a:r>
          </a:p>
          <a:p>
            <a:pPr algn="ctr"/>
            <a:r>
              <a:rPr lang="en-US" b="1" dirty="0">
                <a:solidFill>
                  <a:schemeClr val="bg2">
                    <a:lumMod val="50000"/>
                  </a:schemeClr>
                </a:solidFill>
                <a:latin typeface="Myriad Pro" charset="0"/>
                <a:ea typeface="Myriad Pro" charset="0"/>
                <a:cs typeface="Myriad Pro" charset="0"/>
              </a:rPr>
              <a:t>Radar</a:t>
            </a:r>
            <a:endParaRPr lang="en-US" sz="1600" dirty="0">
              <a:solidFill>
                <a:schemeClr val="bg2">
                  <a:lumMod val="50000"/>
                </a:schemeClr>
              </a:solidFill>
              <a:effectLst/>
              <a:latin typeface="Myriad Pro" charset="0"/>
              <a:ea typeface="Myriad Pro" charset="0"/>
              <a:cs typeface="Myriad Pro" charset="0"/>
            </a:endParaRPr>
          </a:p>
        </p:txBody>
      </p:sp>
      <p:sp>
        <p:nvSpPr>
          <p:cNvPr id="24" name="Rectangle 23"/>
          <p:cNvSpPr/>
          <p:nvPr/>
        </p:nvSpPr>
        <p:spPr>
          <a:xfrm>
            <a:off x="4002871" y="3720742"/>
            <a:ext cx="4186259" cy="461665"/>
          </a:xfrm>
          <a:prstGeom prst="rect">
            <a:avLst/>
          </a:prstGeom>
        </p:spPr>
        <p:txBody>
          <a:bodyPr wrap="square">
            <a:spAutoFit/>
          </a:bodyPr>
          <a:lstStyle/>
          <a:p>
            <a:pPr algn="ctr"/>
            <a:r>
              <a:rPr lang="en-US" sz="2400" b="1" dirty="0">
                <a:solidFill>
                  <a:schemeClr val="accent1"/>
                </a:solidFill>
                <a:latin typeface="Myriad Pro" charset="0"/>
                <a:ea typeface="Myriad Pro" charset="0"/>
                <a:cs typeface="Myriad Pro" charset="0"/>
              </a:rPr>
              <a:t>Team of Teams</a:t>
            </a:r>
            <a:endParaRPr lang="en-US" sz="2000" dirty="0">
              <a:solidFill>
                <a:schemeClr val="accent1"/>
              </a:solidFill>
              <a:effectLst/>
              <a:latin typeface="Myriad Pro" charset="0"/>
              <a:ea typeface="Myriad Pro" charset="0"/>
              <a:cs typeface="Myriad Pro" charset="0"/>
            </a:endParaRPr>
          </a:p>
        </p:txBody>
      </p:sp>
      <p:pic>
        <p:nvPicPr>
          <p:cNvPr id="36" name="Content Placeholder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104" y="1184626"/>
            <a:ext cx="3818706" cy="3794838"/>
          </a:xfrm>
          <a:prstGeom prst="rect">
            <a:avLst/>
          </a:prstGeom>
          <a:ln>
            <a:noFill/>
          </a:ln>
        </p:spPr>
      </p:pic>
      <p:pic>
        <p:nvPicPr>
          <p:cNvPr id="12" name="Picture 11">
            <a:extLst>
              <a:ext uri="{FF2B5EF4-FFF2-40B4-BE49-F238E27FC236}">
                <a16:creationId xmlns:a16="http://schemas.microsoft.com/office/drawing/2014/main" id="{5E4558C6-DC59-A946-83FA-779A38ABF031}"/>
              </a:ext>
            </a:extLst>
          </p:cNvPr>
          <p:cNvPicPr>
            <a:picLocks noChangeAspect="1"/>
          </p:cNvPicPr>
          <p:nvPr/>
        </p:nvPicPr>
        <p:blipFill>
          <a:blip r:embed="rId5"/>
          <a:stretch>
            <a:fillRect/>
          </a:stretch>
        </p:blipFill>
        <p:spPr>
          <a:xfrm>
            <a:off x="5450463" y="2489321"/>
            <a:ext cx="1291075" cy="1075896"/>
          </a:xfrm>
          <a:prstGeom prst="rect">
            <a:avLst/>
          </a:prstGeom>
        </p:spPr>
      </p:pic>
    </p:spTree>
    <p:extLst>
      <p:ext uri="{BB962C8B-B14F-4D97-AF65-F5344CB8AC3E}">
        <p14:creationId xmlns:p14="http://schemas.microsoft.com/office/powerpoint/2010/main" val="134082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rmAutofit/>
          </a:bodyPr>
          <a:lstStyle/>
          <a:p>
            <a:r>
              <a:rPr lang="en-US" dirty="0"/>
              <a:t>AgilityHealth® Continuous Improvement Model</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6656" y="483961"/>
            <a:ext cx="7223760" cy="6529558"/>
          </a:xfrm>
          <a:prstGeom prst="rect">
            <a:avLst/>
          </a:prstGeom>
        </p:spPr>
      </p:pic>
      <p:sp>
        <p:nvSpPr>
          <p:cNvPr id="3" name="Left Brace 2">
            <a:extLst>
              <a:ext uri="{FF2B5EF4-FFF2-40B4-BE49-F238E27FC236}">
                <a16:creationId xmlns:a16="http://schemas.microsoft.com/office/drawing/2014/main" id="{6173D21A-041E-4846-A2A8-17932131745B}"/>
              </a:ext>
            </a:extLst>
          </p:cNvPr>
          <p:cNvSpPr/>
          <p:nvPr/>
        </p:nvSpPr>
        <p:spPr>
          <a:xfrm>
            <a:off x="4295800" y="1144008"/>
            <a:ext cx="504056" cy="658425"/>
          </a:xfrm>
          <a:prstGeom prst="leftBrace">
            <a:avLst/>
          </a:prstGeom>
          <a:noFill/>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1277224-DF45-3A4C-8DF1-641B13D35C4A}"/>
              </a:ext>
            </a:extLst>
          </p:cNvPr>
          <p:cNvSpPr txBox="1"/>
          <p:nvPr/>
        </p:nvSpPr>
        <p:spPr>
          <a:xfrm>
            <a:off x="2333784" y="1268760"/>
            <a:ext cx="1673984"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libri" charset="0"/>
                <a:ea typeface="+mn-ea"/>
                <a:cs typeface="+mn-cs"/>
              </a:rPr>
              <a:t>Org Leaders</a:t>
            </a:r>
          </a:p>
        </p:txBody>
      </p:sp>
      <p:sp>
        <p:nvSpPr>
          <p:cNvPr id="8" name="Google Shape;634;p20">
            <a:extLst>
              <a:ext uri="{FF2B5EF4-FFF2-40B4-BE49-F238E27FC236}">
                <a16:creationId xmlns:a16="http://schemas.microsoft.com/office/drawing/2014/main" id="{79A5DA6B-19B4-A846-A06E-3623C3E95CE9}"/>
              </a:ext>
            </a:extLst>
          </p:cNvPr>
          <p:cNvSpPr txBox="1"/>
          <p:nvPr/>
        </p:nvSpPr>
        <p:spPr>
          <a:xfrm>
            <a:off x="579783" y="4461500"/>
            <a:ext cx="2892287" cy="1415772"/>
          </a:xfrm>
          <a:prstGeom prst="rect">
            <a:avLst/>
          </a:prstGeom>
          <a:solidFill>
            <a:srgbClr val="9281BC"/>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t>‘If you want to teams to align and achieve outcomes, you’ll need to hear their voice and remove obstacles.” </a:t>
            </a:r>
            <a:br>
              <a:rPr kumimoji="0" lang="en-US" sz="1800" b="0" i="0" u="none" strike="noStrike" kern="1200" cap="none" spc="0" normalizeH="0" baseline="0" noProof="0" dirty="0">
                <a:ln>
                  <a:noFill/>
                </a:ln>
                <a:solidFill>
                  <a:srgbClr val="FFFFFF"/>
                </a:solidFill>
                <a:effectLst/>
                <a:uLnTx/>
                <a:uFillTx/>
                <a:latin typeface="Calibri"/>
                <a:ea typeface="Calibri"/>
                <a:cs typeface="Calibri"/>
                <a:sym typeface="Calibri"/>
              </a:rPr>
            </a:br>
            <a:r>
              <a:rPr kumimoji="0" lang="en-US" sz="1400" b="0" i="1" u="none" strike="noStrike" kern="1200" cap="none" spc="0" normalizeH="0" baseline="0" noProof="0" dirty="0">
                <a:ln>
                  <a:noFill/>
                </a:ln>
                <a:solidFill>
                  <a:srgbClr val="FFFFFF"/>
                </a:solidFill>
                <a:effectLst/>
                <a:uLnTx/>
                <a:uFillTx/>
                <a:latin typeface="Calibri"/>
                <a:ea typeface="Calibri"/>
                <a:cs typeface="Calibri"/>
                <a:sym typeface="Calibri"/>
              </a:rPr>
              <a:t>– Sally </a:t>
            </a:r>
            <a:r>
              <a:rPr kumimoji="0" lang="en-US" sz="1400" b="0" i="1" u="none" strike="noStrike" kern="1200" cap="none" spc="0" normalizeH="0" baseline="0" noProof="0" dirty="0" err="1">
                <a:ln>
                  <a:noFill/>
                </a:ln>
                <a:solidFill>
                  <a:srgbClr val="FFFFFF"/>
                </a:solidFill>
                <a:effectLst/>
                <a:uLnTx/>
                <a:uFillTx/>
                <a:latin typeface="Calibri"/>
                <a:ea typeface="Calibri"/>
                <a:cs typeface="Calibri"/>
                <a:sym typeface="Calibri"/>
              </a:rPr>
              <a:t>Elatta</a:t>
            </a:r>
            <a:endParaRPr kumimoji="0" sz="1800" b="0" i="1"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A7361366-BC33-B048-A7EF-F34AA289A373}"/>
              </a:ext>
            </a:extLst>
          </p:cNvPr>
          <p:cNvSpPr txBox="1"/>
          <p:nvPr/>
        </p:nvSpPr>
        <p:spPr>
          <a:xfrm>
            <a:off x="9878409" y="4739660"/>
            <a:ext cx="2194255" cy="156966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53731"/>
                </a:solidFill>
                <a:effectLst/>
                <a:uLnTx/>
                <a:uFillTx/>
                <a:latin typeface="Calibri" charset="0"/>
                <a:ea typeface="+mn-ea"/>
                <a:cs typeface="+mn-cs"/>
              </a:rPr>
              <a:t>Teams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53731"/>
                </a:solidFill>
                <a:effectLst/>
                <a:uLnTx/>
                <a:uFillTx/>
                <a:latin typeface="Calibri" charset="0"/>
                <a:ea typeface="+mn-ea"/>
                <a:cs typeface="+mn-cs"/>
              </a:rPr>
              <a:t>Scrum Masters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53731"/>
                </a:solidFill>
                <a:effectLst/>
                <a:uLnTx/>
                <a:uFillTx/>
                <a:latin typeface="Calibri" charset="0"/>
                <a:ea typeface="+mn-ea"/>
                <a:cs typeface="+mn-cs"/>
              </a:rPr>
              <a:t>Product Owners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D53731"/>
              </a:solidFill>
              <a:effectLst/>
              <a:uLnTx/>
              <a:uFillTx/>
              <a:latin typeface="Calibri" charset="0"/>
              <a:ea typeface="+mn-ea"/>
              <a:cs typeface="+mn-cs"/>
            </a:endParaRPr>
          </a:p>
        </p:txBody>
      </p:sp>
      <p:cxnSp>
        <p:nvCxnSpPr>
          <p:cNvPr id="10" name="Straight Arrow Connector 9">
            <a:extLst>
              <a:ext uri="{FF2B5EF4-FFF2-40B4-BE49-F238E27FC236}">
                <a16:creationId xmlns:a16="http://schemas.microsoft.com/office/drawing/2014/main" id="{2A58ECE9-26CB-C646-B019-DDDE27771EF8}"/>
              </a:ext>
            </a:extLst>
          </p:cNvPr>
          <p:cNvCxnSpPr>
            <a:cxnSpLocks/>
          </p:cNvCxnSpPr>
          <p:nvPr/>
        </p:nvCxnSpPr>
        <p:spPr>
          <a:xfrm flipH="1" flipV="1">
            <a:off x="7335104" y="4365104"/>
            <a:ext cx="1929248" cy="804282"/>
          </a:xfrm>
          <a:prstGeom prst="straightConnector1">
            <a:avLst/>
          </a:prstGeom>
          <a:ln w="76200">
            <a:solidFill>
              <a:srgbClr val="D5373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178B3B-BD7A-6547-9177-739950BCC215}"/>
              </a:ext>
            </a:extLst>
          </p:cNvPr>
          <p:cNvSpPr/>
          <p:nvPr/>
        </p:nvSpPr>
        <p:spPr>
          <a:xfrm>
            <a:off x="2279576" y="1916832"/>
            <a:ext cx="2952328" cy="83099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charset="0"/>
                <a:ea typeface="+mn-ea"/>
                <a:cs typeface="+mn-cs"/>
              </a:rPr>
              <a:t>Agile Coaches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charset="0"/>
                <a:ea typeface="+mn-ea"/>
                <a:cs typeface="+mn-cs"/>
              </a:rPr>
              <a:t>Managers</a:t>
            </a:r>
          </a:p>
        </p:txBody>
      </p:sp>
      <p:sp>
        <p:nvSpPr>
          <p:cNvPr id="11" name="Left Brace 10">
            <a:extLst>
              <a:ext uri="{FF2B5EF4-FFF2-40B4-BE49-F238E27FC236}">
                <a16:creationId xmlns:a16="http://schemas.microsoft.com/office/drawing/2014/main" id="{0A85A7A1-779F-D341-84CE-CC14A5224AC3}"/>
              </a:ext>
            </a:extLst>
          </p:cNvPr>
          <p:cNvSpPr/>
          <p:nvPr/>
        </p:nvSpPr>
        <p:spPr>
          <a:xfrm>
            <a:off x="4295800" y="1978487"/>
            <a:ext cx="504056" cy="658425"/>
          </a:xfrm>
          <a:prstGeom prst="leftBrace">
            <a:avLst/>
          </a:prstGeom>
          <a:noFill/>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
        <p:nvSpPr>
          <p:cNvPr id="12" name="Left Brace 11">
            <a:extLst>
              <a:ext uri="{FF2B5EF4-FFF2-40B4-BE49-F238E27FC236}">
                <a16:creationId xmlns:a16="http://schemas.microsoft.com/office/drawing/2014/main" id="{730EC146-801B-434F-A699-97CDBBD2155B}"/>
              </a:ext>
            </a:extLst>
          </p:cNvPr>
          <p:cNvSpPr/>
          <p:nvPr/>
        </p:nvSpPr>
        <p:spPr>
          <a:xfrm>
            <a:off x="9351328" y="4869160"/>
            <a:ext cx="504056" cy="864096"/>
          </a:xfrm>
          <a:prstGeom prst="leftBrace">
            <a:avLst/>
          </a:prstGeom>
          <a:noFill/>
          <a:ln w="38100">
            <a:solidFill>
              <a:srgbClr val="D537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760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p:cNvSpPr>
            <a:spLocks noGrp="1"/>
          </p:cNvSpPr>
          <p:nvPr>
            <p:ph type="title"/>
          </p:nvPr>
        </p:nvSpPr>
        <p:spPr/>
        <p:txBody>
          <a:bodyPr>
            <a:normAutofit/>
          </a:bodyPr>
          <a:lstStyle/>
          <a:p>
            <a:r>
              <a:rPr lang="en-US" sz="3733" dirty="0"/>
              <a:t>Roles and Jobs To Be Done</a:t>
            </a:r>
          </a:p>
        </p:txBody>
      </p:sp>
      <p:pic>
        <p:nvPicPr>
          <p:cNvPr id="53" name="Picture Placeholder 11"/>
          <p:cNvPicPr>
            <a:picLocks noChangeAspect="1"/>
          </p:cNvPicPr>
          <p:nvPr/>
        </p:nvPicPr>
        <p:blipFill rotWithShape="1">
          <a:blip r:embed="rId2" cstate="screen">
            <a:extLst>
              <a:ext uri="{28A0092B-C50C-407E-A947-70E740481C1C}">
                <a14:useLocalDpi xmlns:a14="http://schemas.microsoft.com/office/drawing/2010/main"/>
              </a:ext>
            </a:extLst>
          </a:blip>
          <a:srcRect b="-264"/>
          <a:stretch/>
        </p:blipFill>
        <p:spPr>
          <a:xfrm>
            <a:off x="9374878" y="1340768"/>
            <a:ext cx="1783997" cy="1783080"/>
          </a:xfrm>
          <a:prstGeom prst="rect">
            <a:avLst/>
          </a:prstGeom>
          <a:ln>
            <a:noFill/>
          </a:ln>
        </p:spPr>
      </p:pic>
      <p:pic>
        <p:nvPicPr>
          <p:cNvPr id="54" name="Picture Placeholder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1612" y="1343784"/>
            <a:ext cx="1783080" cy="1783080"/>
          </a:xfrm>
          <a:prstGeom prst="rect">
            <a:avLst/>
          </a:prstGeom>
        </p:spPr>
      </p:pic>
      <p:pic>
        <p:nvPicPr>
          <p:cNvPr id="55" name="Picture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53" y="1340768"/>
            <a:ext cx="1783080" cy="1783080"/>
          </a:xfrm>
          <a:prstGeom prst="rect">
            <a:avLst/>
          </a:prstGeom>
        </p:spPr>
      </p:pic>
      <p:pic>
        <p:nvPicPr>
          <p:cNvPr id="56" name="Picture Placeholder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4668" y="1343784"/>
            <a:ext cx="1783080" cy="1783080"/>
          </a:xfrm>
          <a:prstGeom prst="rect">
            <a:avLst/>
          </a:prstGeom>
        </p:spPr>
      </p:pic>
      <p:pic>
        <p:nvPicPr>
          <p:cNvPr id="57" name="Picture Placeholder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7909" y="1343784"/>
            <a:ext cx="1783080" cy="1783080"/>
          </a:xfrm>
          <a:prstGeom prst="rect">
            <a:avLst/>
          </a:prstGeom>
        </p:spPr>
      </p:pic>
      <p:grpSp>
        <p:nvGrpSpPr>
          <p:cNvPr id="58" name="Group 57"/>
          <p:cNvGrpSpPr/>
          <p:nvPr/>
        </p:nvGrpSpPr>
        <p:grpSpPr>
          <a:xfrm>
            <a:off x="838201" y="1340769"/>
            <a:ext cx="1793251" cy="4499677"/>
            <a:chOff x="838200" y="1924935"/>
            <a:chExt cx="1793251" cy="3970423"/>
          </a:xfrm>
        </p:grpSpPr>
        <p:sp>
          <p:nvSpPr>
            <p:cNvPr id="59" name="Rectangle 58"/>
            <p:cNvSpPr/>
            <p:nvPr/>
          </p:nvSpPr>
          <p:spPr>
            <a:xfrm>
              <a:off x="841665" y="3303528"/>
              <a:ext cx="1787831" cy="404487"/>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yriad Pro" panose="020B0503030403020204" pitchFamily="34" charset="0"/>
                  <a:ea typeface="Myriad Pro Semibold" charset="0"/>
                  <a:cs typeface="Myriad Pro Semibold" charset="0"/>
                </a:rPr>
                <a:t>Org Leaders</a:t>
              </a:r>
            </a:p>
          </p:txBody>
        </p:sp>
        <p:sp>
          <p:nvSpPr>
            <p:cNvPr id="60" name="Rectangle 59"/>
            <p:cNvSpPr/>
            <p:nvPr/>
          </p:nvSpPr>
          <p:spPr>
            <a:xfrm>
              <a:off x="842737" y="1924935"/>
              <a:ext cx="1783997" cy="3939327"/>
            </a:xfrm>
            <a:prstGeom prst="rect">
              <a:avLst/>
            </a:prstGeom>
            <a:noFill/>
            <a:ln w="15875">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TextBox 60"/>
            <p:cNvSpPr txBox="1"/>
            <p:nvPr/>
          </p:nvSpPr>
          <p:spPr>
            <a:xfrm>
              <a:off x="838200" y="3722752"/>
              <a:ext cx="1793251" cy="2172606"/>
            </a:xfrm>
            <a:prstGeom prst="rect">
              <a:avLst/>
            </a:prstGeom>
            <a:noFill/>
          </p:spPr>
          <p:txBody>
            <a:bodyPr wrap="square" rtlCol="0">
              <a:spAutoFit/>
            </a:bodyPr>
            <a:lstStyle/>
            <a:p>
              <a:pPr marL="117472" marR="0" lvl="0" indent="-117472" algn="l" defTabSz="457200" rtl="0" eaLnBrk="1" fontAlgn="base" latinLnBrk="0" hangingPunct="1">
                <a:lnSpc>
                  <a:spcPct val="100000"/>
                </a:lnSpc>
                <a:spcBef>
                  <a:spcPts val="0"/>
                </a:spcBef>
                <a:spcAft>
                  <a:spcPts val="0"/>
                </a:spcAft>
                <a:buClr>
                  <a:srgbClr val="58595B"/>
                </a:buClr>
                <a:buSzPts val="1351"/>
                <a:buFont typeface="Arial"/>
                <a:buChar char="•"/>
                <a:tabLst/>
                <a:defRPr/>
              </a:pPr>
              <a:r>
                <a:rPr kumimoji="0" lang="en-US" sz="1400" b="0" i="0" u="none" strike="noStrike" kern="1200" cap="none" spc="0" normalizeH="0" baseline="0" noProof="0" dirty="0">
                  <a:ln>
                    <a:noFill/>
                  </a:ln>
                  <a:solidFill>
                    <a:srgbClr val="58595B"/>
                  </a:solidFill>
                  <a:effectLst/>
                  <a:uLnTx/>
                  <a:uFillTx/>
                  <a:latin typeface="Myriad Pro" panose="020B0703030403020204" pitchFamily="34" charset="0"/>
                  <a:ea typeface="Open Sans"/>
                  <a:cs typeface="Open Sans"/>
                  <a:sym typeface="Open Sans"/>
                </a:rPr>
                <a:t>Remove Organizational and/or Enterprise obstacles</a:t>
              </a:r>
              <a:endParaRPr kumimoji="0" lang="en-US" sz="1400" b="0" i="0" u="none" strike="noStrike" kern="1200" cap="none" spc="0" normalizeH="0" baseline="0" noProof="0" dirty="0">
                <a:ln>
                  <a:noFill/>
                </a:ln>
                <a:solidFill>
                  <a:srgbClr val="FFFFFF"/>
                </a:solidFill>
                <a:effectLst/>
                <a:uLnTx/>
                <a:uFillTx/>
                <a:latin typeface="Myriad Pro" panose="020B0703030403020204" pitchFamily="34" charset="0"/>
                <a:ea typeface="+mn-ea"/>
                <a:cs typeface="+mn-cs"/>
              </a:endParaRPr>
            </a:p>
            <a:p>
              <a:pPr marL="117472" marR="0" lvl="0" indent="-117472" algn="l" defTabSz="457200" rtl="0" eaLnBrk="1" fontAlgn="base" latinLnBrk="0" hangingPunct="1">
                <a:lnSpc>
                  <a:spcPct val="100000"/>
                </a:lnSpc>
                <a:spcBef>
                  <a:spcPts val="0"/>
                </a:spcBef>
                <a:spcAft>
                  <a:spcPts val="0"/>
                </a:spcAft>
                <a:buClr>
                  <a:srgbClr val="58595B"/>
                </a:buClr>
                <a:buSzPts val="1351"/>
                <a:buFont typeface="Arial"/>
                <a:buChar char="•"/>
                <a:tabLst/>
                <a:defRPr/>
              </a:pPr>
              <a:r>
                <a:rPr kumimoji="0" lang="en-US" sz="1400" b="0" i="0" u="none" strike="noStrike" kern="1200" cap="none" spc="0" normalizeH="0" baseline="0" noProof="0" dirty="0">
                  <a:ln>
                    <a:noFill/>
                  </a:ln>
                  <a:solidFill>
                    <a:srgbClr val="58595B"/>
                  </a:solidFill>
                  <a:effectLst/>
                  <a:uLnTx/>
                  <a:uFillTx/>
                  <a:latin typeface="Myriad Pro" panose="020B0703030403020204" pitchFamily="34" charset="0"/>
                  <a:ea typeface="Open Sans"/>
                  <a:cs typeface="Open Sans"/>
                  <a:sym typeface="Open Sans"/>
                </a:rPr>
                <a:t>Visibility into  organization health and performance</a:t>
              </a:r>
              <a:endParaRPr kumimoji="0" lang="en-US" sz="1400" b="0" i="0" u="none" strike="noStrike" kern="1200" cap="none" spc="0" normalizeH="0" baseline="0" noProof="0" dirty="0">
                <a:ln>
                  <a:noFill/>
                </a:ln>
                <a:solidFill>
                  <a:srgbClr val="FFFFFF"/>
                </a:solidFill>
                <a:effectLst/>
                <a:uLnTx/>
                <a:uFillTx/>
                <a:latin typeface="Myriad Pro" panose="020B0703030403020204" pitchFamily="34" charset="0"/>
                <a:ea typeface="+mn-ea"/>
                <a:cs typeface="+mn-cs"/>
              </a:endParaRPr>
            </a:p>
            <a:p>
              <a:pPr marL="117472" marR="0" lvl="0" indent="-117472" algn="l" defTabSz="457200" rtl="0" eaLnBrk="1" fontAlgn="base" latinLnBrk="0" hangingPunct="1">
                <a:lnSpc>
                  <a:spcPct val="100000"/>
                </a:lnSpc>
                <a:spcBef>
                  <a:spcPts val="0"/>
                </a:spcBef>
                <a:spcAft>
                  <a:spcPts val="0"/>
                </a:spcAft>
                <a:buClr>
                  <a:srgbClr val="58595B"/>
                </a:buClr>
                <a:buSzPts val="1351"/>
                <a:buFont typeface="Arial"/>
                <a:buChar char="•"/>
                <a:tabLst/>
                <a:defRPr/>
              </a:pPr>
              <a:r>
                <a:rPr kumimoji="0" lang="en-US" sz="1400" b="0" i="0" u="none" strike="noStrike" kern="1200" cap="none" spc="0" normalizeH="0" baseline="0" noProof="0" dirty="0">
                  <a:ln>
                    <a:noFill/>
                  </a:ln>
                  <a:solidFill>
                    <a:srgbClr val="58595B"/>
                  </a:solidFill>
                  <a:effectLst/>
                  <a:uLnTx/>
                  <a:uFillTx/>
                  <a:latin typeface="Myriad Pro" panose="020B0703030403020204" pitchFamily="34" charset="0"/>
                  <a:ea typeface="Open Sans"/>
                  <a:cs typeface="Open Sans"/>
                  <a:sym typeface="Open Sans"/>
                </a:rPr>
                <a:t>Define business outcomes and measure results</a:t>
              </a:r>
              <a:endParaRPr kumimoji="0" lang="en-US" sz="1400" b="0" i="0" u="none" strike="noStrike" kern="1200" cap="none" spc="0" normalizeH="0" baseline="0" noProof="0" dirty="0">
                <a:ln>
                  <a:noFill/>
                </a:ln>
                <a:solidFill>
                  <a:srgbClr val="FFFFFF"/>
                </a:solidFill>
                <a:effectLst/>
                <a:uLnTx/>
                <a:uFillTx/>
                <a:latin typeface="Myriad Pro" panose="020B0703030403020204" pitchFamily="34" charset="0"/>
                <a:ea typeface="+mn-ea"/>
                <a:cs typeface="+mn-cs"/>
              </a:endParaRPr>
            </a:p>
          </p:txBody>
        </p:sp>
      </p:grpSp>
      <p:grpSp>
        <p:nvGrpSpPr>
          <p:cNvPr id="62" name="Group 61"/>
          <p:cNvGrpSpPr/>
          <p:nvPr/>
        </p:nvGrpSpPr>
        <p:grpSpPr>
          <a:xfrm>
            <a:off x="2970919" y="1340769"/>
            <a:ext cx="1792527" cy="4464436"/>
            <a:chOff x="2970919" y="1924935"/>
            <a:chExt cx="1792526" cy="3939327"/>
          </a:xfrm>
        </p:grpSpPr>
        <p:sp>
          <p:nvSpPr>
            <p:cNvPr id="63" name="Rectangle 62"/>
            <p:cNvSpPr/>
            <p:nvPr/>
          </p:nvSpPr>
          <p:spPr>
            <a:xfrm>
              <a:off x="2975533" y="3307133"/>
              <a:ext cx="1787833" cy="404957"/>
            </a:xfrm>
            <a:prstGeom prst="rect">
              <a:avLst/>
            </a:prstGeom>
            <a:solidFill>
              <a:srgbClr val="928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yriad Pro" panose="020B0503030403020204" pitchFamily="34" charset="0"/>
                  <a:ea typeface="Myriad Pro Semibold" charset="0"/>
                  <a:cs typeface="Myriad Pro Semibold" charset="0"/>
                </a:rPr>
                <a:t>Agile Coaches</a:t>
              </a:r>
            </a:p>
          </p:txBody>
        </p:sp>
        <p:sp>
          <p:nvSpPr>
            <p:cNvPr id="64" name="TextBox 63"/>
            <p:cNvSpPr txBox="1"/>
            <p:nvPr/>
          </p:nvSpPr>
          <p:spPr>
            <a:xfrm>
              <a:off x="2980066" y="3824949"/>
              <a:ext cx="1783379" cy="1412194"/>
            </a:xfrm>
            <a:prstGeom prst="rect">
              <a:avLst/>
            </a:prstGeom>
            <a:noFill/>
          </p:spPr>
          <p:txBody>
            <a:bodyPr wrap="square" rtlCol="0">
              <a:spAutoFit/>
            </a:bodyPr>
            <a:lstStyle/>
            <a:p>
              <a:pPr marL="117472" marR="0" lvl="0" indent="-117472" algn="l" defTabSz="914377"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Multi-team roll </a:t>
              </a:r>
              <a:b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b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up analysis</a:t>
              </a:r>
            </a:p>
            <a:p>
              <a:pPr marL="117472" marR="0" lvl="0" indent="-117472" algn="l" defTabSz="914377"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Coaching the </a:t>
              </a:r>
              <a:b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b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target teams</a:t>
              </a:r>
            </a:p>
            <a:p>
              <a:pPr marL="117472" marR="0" lvl="0" indent="-117472" algn="l" defTabSz="914377"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Measure coaching impact</a:t>
              </a:r>
            </a:p>
            <a:p>
              <a:pPr marL="117472" marR="0" lvl="0" indent="-117472" algn="l" defTabSz="914377"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Identify patterns</a:t>
              </a:r>
            </a:p>
          </p:txBody>
        </p:sp>
        <p:sp>
          <p:nvSpPr>
            <p:cNvPr id="65" name="Rectangle 64"/>
            <p:cNvSpPr/>
            <p:nvPr/>
          </p:nvSpPr>
          <p:spPr>
            <a:xfrm>
              <a:off x="2970919" y="1924935"/>
              <a:ext cx="1783997" cy="3939327"/>
            </a:xfrm>
            <a:prstGeom prst="rect">
              <a:avLst/>
            </a:prstGeom>
            <a:noFill/>
            <a:ln w="15875">
              <a:solidFill>
                <a:schemeClr val="accent5">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66" name="Group 65"/>
          <p:cNvGrpSpPr/>
          <p:nvPr/>
        </p:nvGrpSpPr>
        <p:grpSpPr>
          <a:xfrm>
            <a:off x="5102127" y="1340770"/>
            <a:ext cx="1795332" cy="4464435"/>
            <a:chOff x="5102126" y="1924935"/>
            <a:chExt cx="1795332" cy="3939326"/>
          </a:xfrm>
        </p:grpSpPr>
        <p:sp>
          <p:nvSpPr>
            <p:cNvPr id="67" name="Rectangle 66"/>
            <p:cNvSpPr/>
            <p:nvPr/>
          </p:nvSpPr>
          <p:spPr>
            <a:xfrm>
              <a:off x="5103820" y="3314517"/>
              <a:ext cx="1792446" cy="400054"/>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yriad Pro" panose="020B0503030403020204" pitchFamily="34" charset="0"/>
                  <a:ea typeface="Myriad Pro Semibold" charset="0"/>
                  <a:cs typeface="Myriad Pro Semibold" charset="0"/>
                </a:rPr>
                <a:t>Managers</a:t>
              </a:r>
            </a:p>
          </p:txBody>
        </p:sp>
        <p:sp>
          <p:nvSpPr>
            <p:cNvPr id="68" name="TextBox 67"/>
            <p:cNvSpPr txBox="1"/>
            <p:nvPr/>
          </p:nvSpPr>
          <p:spPr>
            <a:xfrm>
              <a:off x="5107605" y="3789990"/>
              <a:ext cx="1789853" cy="1602297"/>
            </a:xfrm>
            <a:prstGeom prst="rect">
              <a:avLst/>
            </a:prstGeom>
            <a:noFill/>
          </p:spPr>
          <p:txBody>
            <a:bodyPr wrap="square" rtlCol="0">
              <a:spAutoFit/>
            </a:bodyPr>
            <a:lstStyle/>
            <a:p>
              <a:pPr marL="117472" marR="0" lvl="0" indent="-117472" algn="l" defTabSz="914377"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Complete </a:t>
              </a:r>
              <a:b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b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team survey as stakeholder</a:t>
              </a:r>
            </a:p>
            <a:p>
              <a:pPr marL="117472" marR="0" lvl="0" indent="-117472" algn="l" defTabSz="914377"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Own removal of organizational growth items</a:t>
              </a:r>
            </a:p>
            <a:p>
              <a:pPr marL="117472" marR="0" lvl="0" indent="-117472" algn="l" defTabSz="914377"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Measure growth over time</a:t>
              </a:r>
            </a:p>
          </p:txBody>
        </p:sp>
        <p:sp>
          <p:nvSpPr>
            <p:cNvPr id="69" name="Rectangle 68"/>
            <p:cNvSpPr/>
            <p:nvPr/>
          </p:nvSpPr>
          <p:spPr>
            <a:xfrm>
              <a:off x="5102126" y="1924935"/>
              <a:ext cx="1783997" cy="3939326"/>
            </a:xfrm>
            <a:prstGeom prst="rect">
              <a:avLst/>
            </a:prstGeom>
            <a:noFill/>
            <a:ln w="15875">
              <a:solidFill>
                <a:schemeClr val="accent4">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70" name="Group 69"/>
          <p:cNvGrpSpPr/>
          <p:nvPr/>
        </p:nvGrpSpPr>
        <p:grpSpPr>
          <a:xfrm>
            <a:off x="7242967" y="1340770"/>
            <a:ext cx="1787831" cy="4464434"/>
            <a:chOff x="7242967" y="1924935"/>
            <a:chExt cx="1787830" cy="3939324"/>
          </a:xfrm>
        </p:grpSpPr>
        <p:sp>
          <p:nvSpPr>
            <p:cNvPr id="71" name="Rectangle 70"/>
            <p:cNvSpPr/>
            <p:nvPr/>
          </p:nvSpPr>
          <p:spPr>
            <a:xfrm>
              <a:off x="7242967" y="3313719"/>
              <a:ext cx="1787830" cy="400852"/>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yriad Pro" panose="020B0503030403020204" pitchFamily="34" charset="0"/>
                  <a:ea typeface="Myriad Pro Semibold" charset="0"/>
                  <a:cs typeface="Myriad Pro Semibold" charset="0"/>
                </a:rPr>
                <a:t>Scrum Masters</a:t>
              </a:r>
            </a:p>
          </p:txBody>
        </p:sp>
        <p:sp>
          <p:nvSpPr>
            <p:cNvPr id="72" name="TextBox 71"/>
            <p:cNvSpPr txBox="1"/>
            <p:nvPr/>
          </p:nvSpPr>
          <p:spPr>
            <a:xfrm>
              <a:off x="7246336" y="3824949"/>
              <a:ext cx="1784461" cy="1792399"/>
            </a:xfrm>
            <a:prstGeom prst="rect">
              <a:avLst/>
            </a:prstGeom>
            <a:noFill/>
          </p:spPr>
          <p:txBody>
            <a:bodyPr wrap="square" rtlCol="0">
              <a:spAutoFit/>
            </a:bodyPr>
            <a:lstStyle/>
            <a:p>
              <a:pPr marL="117472" marR="0" lvl="0" indent="-117472" algn="l" defTabSz="914377"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Schedule </a:t>
              </a:r>
              <a:b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b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and attend retrospectives</a:t>
              </a:r>
            </a:p>
            <a:p>
              <a:pPr marL="117472" marR="0" lvl="0" indent="-117472" algn="l" defTabSz="914377"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58595B"/>
                  </a:solidFill>
                  <a:effectLst/>
                  <a:uLnTx/>
                  <a:uFillTx/>
                  <a:latin typeface="Myriad Pro" panose="020B0703030403020204" pitchFamily="34" charset="0"/>
                  <a:ea typeface="Open Sans"/>
                  <a:cs typeface="Open Sans"/>
                  <a:sym typeface="Open Sans"/>
                </a:rPr>
                <a:t>Work with team to build and prioritize SMART Growth Items</a:t>
              </a:r>
            </a:p>
            <a:p>
              <a:pPr marL="117472" marR="0" lvl="0" indent="-117472" algn="l" defTabSz="914377"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srgbClr val="58595B"/>
                  </a:solidFill>
                  <a:effectLst/>
                  <a:uLnTx/>
                  <a:uFillTx/>
                  <a:latin typeface="Myriad Pro" charset="0"/>
                  <a:ea typeface="Myriad Pro" charset="0"/>
                  <a:cs typeface="Myriad Pro" charset="0"/>
                </a:rPr>
                <a:t>Manage team growth plan</a:t>
              </a:r>
            </a:p>
          </p:txBody>
        </p:sp>
        <p:sp>
          <p:nvSpPr>
            <p:cNvPr id="73" name="Rectangle 72"/>
            <p:cNvSpPr/>
            <p:nvPr/>
          </p:nvSpPr>
          <p:spPr>
            <a:xfrm>
              <a:off x="7244210" y="1924935"/>
              <a:ext cx="1783997" cy="3939324"/>
            </a:xfrm>
            <a:prstGeom prst="rect">
              <a:avLst/>
            </a:prstGeom>
            <a:noFill/>
            <a:ln w="15875">
              <a:solidFill>
                <a:schemeClr val="accent3">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74" name="Group 73"/>
          <p:cNvGrpSpPr/>
          <p:nvPr/>
        </p:nvGrpSpPr>
        <p:grpSpPr>
          <a:xfrm>
            <a:off x="9374879" y="1340770"/>
            <a:ext cx="1798344" cy="4478376"/>
            <a:chOff x="9370565" y="1924935"/>
            <a:chExt cx="1798344" cy="3951627"/>
          </a:xfrm>
        </p:grpSpPr>
        <p:sp>
          <p:nvSpPr>
            <p:cNvPr id="75" name="Rectangle 74"/>
            <p:cNvSpPr/>
            <p:nvPr/>
          </p:nvSpPr>
          <p:spPr>
            <a:xfrm>
              <a:off x="9372960" y="3319576"/>
              <a:ext cx="1787832" cy="403176"/>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yriad Pro" panose="020B0503030403020204" pitchFamily="34" charset="0"/>
                  <a:ea typeface="Myriad Pro Semibold" charset="0"/>
                  <a:cs typeface="Myriad Pro Semibold" charset="0"/>
                </a:rPr>
                <a:t>The Team</a:t>
              </a:r>
            </a:p>
          </p:txBody>
        </p:sp>
        <p:sp>
          <p:nvSpPr>
            <p:cNvPr id="76" name="TextBox 75"/>
            <p:cNvSpPr txBox="1"/>
            <p:nvPr/>
          </p:nvSpPr>
          <p:spPr>
            <a:xfrm>
              <a:off x="9384448" y="3703956"/>
              <a:ext cx="1784461" cy="2172606"/>
            </a:xfrm>
            <a:prstGeom prst="rect">
              <a:avLst/>
            </a:prstGeom>
            <a:noFill/>
          </p:spPr>
          <p:txBody>
            <a:bodyPr wrap="square" rtlCol="0">
              <a:spAutoFit/>
            </a:bodyPr>
            <a:lstStyle/>
            <a:p>
              <a:pPr marL="117472" marR="0" lvl="0" indent="-117472" algn="l" defTabSz="457200" rtl="0" eaLnBrk="1" fontAlgn="base" latinLnBrk="0" hangingPunct="1">
                <a:lnSpc>
                  <a:spcPct val="100000"/>
                </a:lnSpc>
                <a:spcBef>
                  <a:spcPts val="0"/>
                </a:spcBef>
                <a:spcAft>
                  <a:spcPts val="0"/>
                </a:spcAft>
                <a:buClr>
                  <a:srgbClr val="58595B"/>
                </a:buClr>
                <a:buSzPts val="1400"/>
                <a:buFont typeface="Arial"/>
                <a:buChar char="•"/>
                <a:tabLst/>
                <a:defRPr/>
              </a:pPr>
              <a:r>
                <a:rPr kumimoji="0" lang="en-US" sz="1400" b="0" i="0" u="none" strike="noStrike" kern="1200" cap="none" spc="0" normalizeH="0" baseline="0" noProof="0" dirty="0">
                  <a:ln>
                    <a:noFill/>
                  </a:ln>
                  <a:solidFill>
                    <a:srgbClr val="58595B"/>
                  </a:solidFill>
                  <a:effectLst/>
                  <a:uLnTx/>
                  <a:uFillTx/>
                  <a:latin typeface="Myriad Pro" panose="020B0703030403020204" pitchFamily="34" charset="0"/>
                  <a:ea typeface="Open Sans"/>
                  <a:cs typeface="Open Sans"/>
                  <a:sym typeface="Open Sans"/>
                </a:rPr>
                <a:t>Be fully present &amp; complete assessments </a:t>
              </a:r>
              <a:endParaRPr kumimoji="0" lang="en-US" sz="1400" b="0" i="0" u="none" strike="noStrike" kern="1200" cap="none" spc="0" normalizeH="0" baseline="0" noProof="0" dirty="0">
                <a:ln>
                  <a:noFill/>
                </a:ln>
                <a:solidFill>
                  <a:srgbClr val="FFFFFF"/>
                </a:solidFill>
                <a:effectLst/>
                <a:uLnTx/>
                <a:uFillTx/>
                <a:latin typeface="Myriad Pro" panose="020B0703030403020204" pitchFamily="34" charset="0"/>
                <a:ea typeface="+mn-ea"/>
                <a:cs typeface="+mn-cs"/>
              </a:endParaRPr>
            </a:p>
            <a:p>
              <a:pPr marL="117472" marR="0" lvl="0" indent="-117472" algn="l" defTabSz="457200" rtl="0" eaLnBrk="1" fontAlgn="base" latinLnBrk="0" hangingPunct="1">
                <a:lnSpc>
                  <a:spcPct val="100000"/>
                </a:lnSpc>
                <a:spcBef>
                  <a:spcPts val="0"/>
                </a:spcBef>
                <a:spcAft>
                  <a:spcPts val="0"/>
                </a:spcAft>
                <a:buClr>
                  <a:srgbClr val="58595B"/>
                </a:buClr>
                <a:buSzPts val="1400"/>
                <a:buFont typeface="Arial"/>
                <a:buChar char="•"/>
                <a:tabLst/>
                <a:defRPr/>
              </a:pPr>
              <a:r>
                <a:rPr kumimoji="0" lang="en-US" sz="1400" b="0" i="0" u="none" strike="noStrike" kern="1200" cap="none" spc="0" normalizeH="0" baseline="0" noProof="0" dirty="0">
                  <a:ln>
                    <a:noFill/>
                  </a:ln>
                  <a:solidFill>
                    <a:srgbClr val="58595B"/>
                  </a:solidFill>
                  <a:effectLst/>
                  <a:uLnTx/>
                  <a:uFillTx/>
                  <a:latin typeface="Myriad Pro" panose="020B0703030403020204" pitchFamily="34" charset="0"/>
                  <a:ea typeface="Open Sans"/>
                  <a:cs typeface="Open Sans"/>
                  <a:sym typeface="Open Sans"/>
                </a:rPr>
                <a:t>Analyze results as a team real-time</a:t>
              </a:r>
              <a:endParaRPr kumimoji="0" lang="en-US" sz="1400" b="0" i="0" u="none" strike="noStrike" kern="1200" cap="none" spc="0" normalizeH="0" baseline="0" noProof="0" dirty="0">
                <a:ln>
                  <a:noFill/>
                </a:ln>
                <a:solidFill>
                  <a:srgbClr val="FFFFFF"/>
                </a:solidFill>
                <a:effectLst/>
                <a:uLnTx/>
                <a:uFillTx/>
                <a:latin typeface="Myriad Pro" panose="020B0703030403020204" pitchFamily="34" charset="0"/>
                <a:ea typeface="+mn-ea"/>
                <a:cs typeface="+mn-cs"/>
              </a:endParaRPr>
            </a:p>
            <a:p>
              <a:pPr marL="117472" marR="0" lvl="0" indent="-117472" algn="l" defTabSz="457200" rtl="0" eaLnBrk="1" fontAlgn="base" latinLnBrk="0" hangingPunct="1">
                <a:lnSpc>
                  <a:spcPct val="100000"/>
                </a:lnSpc>
                <a:spcBef>
                  <a:spcPts val="0"/>
                </a:spcBef>
                <a:spcAft>
                  <a:spcPts val="0"/>
                </a:spcAft>
                <a:buClr>
                  <a:srgbClr val="58595B"/>
                </a:buClr>
                <a:buSzPts val="1400"/>
                <a:buFont typeface="Arial"/>
                <a:buChar char="•"/>
                <a:tabLst/>
                <a:defRPr/>
              </a:pPr>
              <a:r>
                <a:rPr kumimoji="0" lang="en-US" sz="1400" b="0" i="0" u="none" strike="noStrike" kern="1200" cap="none" spc="0" normalizeH="0" baseline="0" noProof="0" dirty="0">
                  <a:ln>
                    <a:noFill/>
                  </a:ln>
                  <a:solidFill>
                    <a:srgbClr val="58595B"/>
                  </a:solidFill>
                  <a:effectLst/>
                  <a:uLnTx/>
                  <a:uFillTx/>
                  <a:latin typeface="Myriad Pro" panose="020B0703030403020204" pitchFamily="34" charset="0"/>
                  <a:ea typeface="Open Sans"/>
                  <a:cs typeface="Open Sans"/>
                  <a:sym typeface="Open Sans"/>
                </a:rPr>
                <a:t>Build growth plans</a:t>
              </a:r>
              <a:endParaRPr kumimoji="0" lang="en-US" sz="1400" b="0" i="0" u="none" strike="noStrike" kern="1200" cap="none" spc="0" normalizeH="0" baseline="0" noProof="0" dirty="0">
                <a:ln>
                  <a:noFill/>
                </a:ln>
                <a:solidFill>
                  <a:srgbClr val="FFFFFF"/>
                </a:solidFill>
                <a:effectLst/>
                <a:uLnTx/>
                <a:uFillTx/>
                <a:latin typeface="Myriad Pro" panose="020B0703030403020204" pitchFamily="34" charset="0"/>
                <a:ea typeface="+mn-ea"/>
                <a:cs typeface="+mn-cs"/>
              </a:endParaRPr>
            </a:p>
            <a:p>
              <a:pPr marL="117472" marR="0" lvl="0" indent="-117472" algn="l" defTabSz="457200" rtl="0" eaLnBrk="1" fontAlgn="base" latinLnBrk="0" hangingPunct="1">
                <a:lnSpc>
                  <a:spcPct val="100000"/>
                </a:lnSpc>
                <a:spcBef>
                  <a:spcPts val="0"/>
                </a:spcBef>
                <a:spcAft>
                  <a:spcPts val="0"/>
                </a:spcAft>
                <a:buClr>
                  <a:srgbClr val="58595B"/>
                </a:buClr>
                <a:buSzPts val="1400"/>
                <a:buFont typeface="Arial"/>
                <a:buChar char="•"/>
                <a:tabLst/>
                <a:defRPr/>
              </a:pPr>
              <a:r>
                <a:rPr kumimoji="0" lang="en-US" sz="1400" b="0" i="0" u="none" strike="noStrike" kern="1200" cap="none" spc="0" normalizeH="0" baseline="0" noProof="0" dirty="0">
                  <a:ln>
                    <a:noFill/>
                  </a:ln>
                  <a:solidFill>
                    <a:srgbClr val="58595B"/>
                  </a:solidFill>
                  <a:effectLst/>
                  <a:uLnTx/>
                  <a:uFillTx/>
                  <a:latin typeface="Myriad Pro" panose="020B0703030403020204" pitchFamily="34" charset="0"/>
                  <a:ea typeface="Open Sans"/>
                  <a:cs typeface="Open Sans"/>
                  <a:sym typeface="Open Sans"/>
                </a:rPr>
                <a:t>Work as a team to prioritize and work on growth items </a:t>
              </a:r>
              <a:endParaRPr kumimoji="0" lang="en-US" sz="1400" b="0" i="0" u="none" strike="noStrike" kern="1200" cap="none" spc="0" normalizeH="0" baseline="0" noProof="0" dirty="0">
                <a:ln>
                  <a:noFill/>
                </a:ln>
                <a:solidFill>
                  <a:srgbClr val="FFFFFF"/>
                </a:solidFill>
                <a:effectLst/>
                <a:uLnTx/>
                <a:uFillTx/>
                <a:latin typeface="Myriad Pro" panose="020B0703030403020204" pitchFamily="34" charset="0"/>
                <a:ea typeface="+mn-ea"/>
                <a:cs typeface="+mn-cs"/>
              </a:endParaRPr>
            </a:p>
          </p:txBody>
        </p:sp>
        <p:sp>
          <p:nvSpPr>
            <p:cNvPr id="77" name="Rectangle 76"/>
            <p:cNvSpPr/>
            <p:nvPr/>
          </p:nvSpPr>
          <p:spPr>
            <a:xfrm>
              <a:off x="9370565" y="1924935"/>
              <a:ext cx="1783997" cy="3939324"/>
            </a:xfrm>
            <a:prstGeom prst="rect">
              <a:avLst/>
            </a:prstGeom>
            <a:noFill/>
            <a:ln w="15875">
              <a:solidFill>
                <a:schemeClr val="accent6">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9833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gilityHealth Palette">
      <a:dk1>
        <a:srgbClr val="58595B"/>
      </a:dk1>
      <a:lt1>
        <a:srgbClr val="FFFFFF"/>
      </a:lt1>
      <a:dk2>
        <a:srgbClr val="58595B"/>
      </a:dk2>
      <a:lt2>
        <a:srgbClr val="F5F5F5"/>
      </a:lt2>
      <a:accent1>
        <a:srgbClr val="3AB64B"/>
      </a:accent1>
      <a:accent2>
        <a:srgbClr val="00AEEE"/>
      </a:accent2>
      <a:accent3>
        <a:srgbClr val="F7941C"/>
      </a:accent3>
      <a:accent4>
        <a:srgbClr val="EC207B"/>
      </a:accent4>
      <a:accent5>
        <a:srgbClr val="644CA0"/>
      </a:accent5>
      <a:accent6>
        <a:srgbClr val="F0BE28"/>
      </a:accent6>
      <a:hlink>
        <a:srgbClr val="00AEEF"/>
      </a:hlink>
      <a:folHlink>
        <a:srgbClr val="38B5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Agility Health">
      <a:dk1>
        <a:srgbClr val="58595B"/>
      </a:dk1>
      <a:lt1>
        <a:srgbClr val="FFFFFF"/>
      </a:lt1>
      <a:dk2>
        <a:srgbClr val="58595B"/>
      </a:dk2>
      <a:lt2>
        <a:srgbClr val="F5F5F5"/>
      </a:lt2>
      <a:accent1>
        <a:srgbClr val="DB1E3C"/>
      </a:accent1>
      <a:accent2>
        <a:srgbClr val="38B549"/>
      </a:accent2>
      <a:accent3>
        <a:srgbClr val="00AEEF"/>
      </a:accent3>
      <a:accent4>
        <a:srgbClr val="F7931D"/>
      </a:accent4>
      <a:accent5>
        <a:srgbClr val="644CA0"/>
      </a:accent5>
      <a:accent6>
        <a:srgbClr val="F0BE28"/>
      </a:accent6>
      <a:hlink>
        <a:srgbClr val="00AEEF"/>
      </a:hlink>
      <a:folHlink>
        <a:srgbClr val="38B54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AgilityHealth Palette">
      <a:dk1>
        <a:srgbClr val="58595B"/>
      </a:dk1>
      <a:lt1>
        <a:srgbClr val="FFFFFF"/>
      </a:lt1>
      <a:dk2>
        <a:srgbClr val="58595B"/>
      </a:dk2>
      <a:lt2>
        <a:srgbClr val="F5F5F5"/>
      </a:lt2>
      <a:accent1>
        <a:srgbClr val="3AB64B"/>
      </a:accent1>
      <a:accent2>
        <a:srgbClr val="00AEEE"/>
      </a:accent2>
      <a:accent3>
        <a:srgbClr val="F7941C"/>
      </a:accent3>
      <a:accent4>
        <a:srgbClr val="EC207B"/>
      </a:accent4>
      <a:accent5>
        <a:srgbClr val="644CA0"/>
      </a:accent5>
      <a:accent6>
        <a:srgbClr val="F0BE28"/>
      </a:accent6>
      <a:hlink>
        <a:srgbClr val="00AEEF"/>
      </a:hlink>
      <a:folHlink>
        <a:srgbClr val="38B5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Slide_Templates_WideScreen_16-9">
  <a:themeElements>
    <a:clrScheme name="AgilityHealth Palette">
      <a:dk1>
        <a:srgbClr val="58595B"/>
      </a:dk1>
      <a:lt1>
        <a:srgbClr val="FFFFFF"/>
      </a:lt1>
      <a:dk2>
        <a:srgbClr val="58595B"/>
      </a:dk2>
      <a:lt2>
        <a:srgbClr val="F5F5F5"/>
      </a:lt2>
      <a:accent1>
        <a:srgbClr val="3AB64B"/>
      </a:accent1>
      <a:accent2>
        <a:srgbClr val="00AEEE"/>
      </a:accent2>
      <a:accent3>
        <a:srgbClr val="F7941C"/>
      </a:accent3>
      <a:accent4>
        <a:srgbClr val="EC207B"/>
      </a:accent4>
      <a:accent5>
        <a:srgbClr val="644CA0"/>
      </a:accent5>
      <a:accent6>
        <a:srgbClr val="F0BE28"/>
      </a:accent6>
      <a:hlink>
        <a:srgbClr val="00AEEF"/>
      </a:hlink>
      <a:folHlink>
        <a:srgbClr val="38B5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lide_Templates_WideScreen_16-9">
  <a:themeElements>
    <a:clrScheme name="AgilityHealth Palette">
      <a:dk1>
        <a:srgbClr val="58595B"/>
      </a:dk1>
      <a:lt1>
        <a:srgbClr val="FFFFFF"/>
      </a:lt1>
      <a:dk2>
        <a:srgbClr val="58595B"/>
      </a:dk2>
      <a:lt2>
        <a:srgbClr val="F5F5F5"/>
      </a:lt2>
      <a:accent1>
        <a:srgbClr val="3AB64B"/>
      </a:accent1>
      <a:accent2>
        <a:srgbClr val="00AEEE"/>
      </a:accent2>
      <a:accent3>
        <a:srgbClr val="F7941C"/>
      </a:accent3>
      <a:accent4>
        <a:srgbClr val="EC207B"/>
      </a:accent4>
      <a:accent5>
        <a:srgbClr val="644CA0"/>
      </a:accent5>
      <a:accent6>
        <a:srgbClr val="F0BE28"/>
      </a:accent6>
      <a:hlink>
        <a:srgbClr val="00AEEF"/>
      </a:hlink>
      <a:folHlink>
        <a:srgbClr val="38B5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lide_Templates_WideScreen_16-9">
  <a:themeElements>
    <a:clrScheme name="AgilityHealth Palette">
      <a:dk1>
        <a:srgbClr val="58595B"/>
      </a:dk1>
      <a:lt1>
        <a:srgbClr val="FFFFFF"/>
      </a:lt1>
      <a:dk2>
        <a:srgbClr val="58595B"/>
      </a:dk2>
      <a:lt2>
        <a:srgbClr val="F5F5F5"/>
      </a:lt2>
      <a:accent1>
        <a:srgbClr val="3AB64B"/>
      </a:accent1>
      <a:accent2>
        <a:srgbClr val="00AEEE"/>
      </a:accent2>
      <a:accent3>
        <a:srgbClr val="F7941C"/>
      </a:accent3>
      <a:accent4>
        <a:srgbClr val="EC207B"/>
      </a:accent4>
      <a:accent5>
        <a:srgbClr val="644CA0"/>
      </a:accent5>
      <a:accent6>
        <a:srgbClr val="F0BE28"/>
      </a:accent6>
      <a:hlink>
        <a:srgbClr val="00AEEF"/>
      </a:hlink>
      <a:folHlink>
        <a:srgbClr val="38B5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lide_Templates_WideScreen_16-9">
  <a:themeElements>
    <a:clrScheme name="AgilityHealth Palette">
      <a:dk1>
        <a:srgbClr val="58595B"/>
      </a:dk1>
      <a:lt1>
        <a:srgbClr val="FFFFFF"/>
      </a:lt1>
      <a:dk2>
        <a:srgbClr val="58595B"/>
      </a:dk2>
      <a:lt2>
        <a:srgbClr val="F5F5F5"/>
      </a:lt2>
      <a:accent1>
        <a:srgbClr val="3AB64B"/>
      </a:accent1>
      <a:accent2>
        <a:srgbClr val="00AEEE"/>
      </a:accent2>
      <a:accent3>
        <a:srgbClr val="F7941C"/>
      </a:accent3>
      <a:accent4>
        <a:srgbClr val="EC207B"/>
      </a:accent4>
      <a:accent5>
        <a:srgbClr val="644CA0"/>
      </a:accent5>
      <a:accent6>
        <a:srgbClr val="F0BE28"/>
      </a:accent6>
      <a:hlink>
        <a:srgbClr val="00AEEF"/>
      </a:hlink>
      <a:folHlink>
        <a:srgbClr val="38B5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46478</TotalTime>
  <Words>1696</Words>
  <Application>Microsoft Macintosh PowerPoint</Application>
  <PresentationFormat>Widescreen</PresentationFormat>
  <Paragraphs>323</Paragraphs>
  <Slides>36</Slides>
  <Notes>14</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36</vt:i4>
      </vt:variant>
    </vt:vector>
  </HeadingPairs>
  <TitlesOfParts>
    <vt:vector size="57" baseType="lpstr">
      <vt:lpstr>Arial</vt:lpstr>
      <vt:lpstr>Calibri</vt:lpstr>
      <vt:lpstr>Calibri Light</vt:lpstr>
      <vt:lpstr>Calibri Regular</vt:lpstr>
      <vt:lpstr>Helvetica</vt:lpstr>
      <vt:lpstr>Myriad Pro</vt:lpstr>
      <vt:lpstr>Myriad Pro Bold Cond</vt:lpstr>
      <vt:lpstr>Myriad Pro Light</vt:lpstr>
      <vt:lpstr>Myriad Pro Semibold</vt:lpstr>
      <vt:lpstr>Open Sans</vt:lpstr>
      <vt:lpstr>Open Sans Light</vt:lpstr>
      <vt:lpstr>Open Sans SemiBold</vt:lpstr>
      <vt:lpstr>PT Sans</vt:lpstr>
      <vt:lpstr>Times New Roman</vt:lpstr>
      <vt:lpstr>Office Theme</vt:lpstr>
      <vt:lpstr>4_Office Theme</vt:lpstr>
      <vt:lpstr>1_Office Theme</vt:lpstr>
      <vt:lpstr>3_Slide_Templates_WideScreen_16-9</vt:lpstr>
      <vt:lpstr>Slide_Templates_WideScreen_16-9</vt:lpstr>
      <vt:lpstr>1_Slide_Templates_WideScreen_16-9</vt:lpstr>
      <vt:lpstr>2_Slide_Templates_WideScreen_16-9</vt:lpstr>
      <vt:lpstr>PowerPoint Presentation</vt:lpstr>
      <vt:lpstr>PowerPoint Presentation</vt:lpstr>
      <vt:lpstr>What is the AgilityHealth® Measurement Platform?</vt:lpstr>
      <vt:lpstr>What Should We Measure? The Three Metrics That Matter</vt:lpstr>
      <vt:lpstr>World Class Radars</vt:lpstr>
      <vt:lpstr>World Class Radars</vt:lpstr>
      <vt:lpstr>World Class Radars</vt:lpstr>
      <vt:lpstr>AgilityHealth® Continuous Improvement Model</vt:lpstr>
      <vt:lpstr>Roles and Jobs To Be Done</vt:lpstr>
      <vt:lpstr>Six Key Capabilities of the AgilityHealth® Platform</vt:lpstr>
      <vt:lpstr>The 6 Questions AgilityHealth® Answers</vt:lpstr>
      <vt:lpstr>Agile Team View</vt:lpstr>
      <vt:lpstr>TeamHealth® Radar</vt:lpstr>
      <vt:lpstr>TeamHealth® Retrospective </vt:lpstr>
      <vt:lpstr>Agile Team Maturity Roadmap</vt:lpstr>
      <vt:lpstr>Example: TeamHealth Insights: Maturity </vt:lpstr>
      <vt:lpstr>When to Run the Assessments</vt:lpstr>
      <vt:lpstr>Team Performance Metrics</vt:lpstr>
      <vt:lpstr>Release Health Metrics</vt:lpstr>
      <vt:lpstr>Program Improvements - Quarterly</vt:lpstr>
      <vt:lpstr>Multi-Team Rollup Radar </vt:lpstr>
      <vt:lpstr>Actionable Growth Items</vt:lpstr>
      <vt:lpstr>Manage Growth at Every Level</vt:lpstr>
      <vt:lpstr>Leadership Owns Organizational Growth Items</vt:lpstr>
      <vt:lpstr>Enable Growth &amp; Scaling of Coaching Capacity</vt:lpstr>
      <vt:lpstr>Enable Growth &amp; Scaling of Coaching Capacity</vt:lpstr>
      <vt:lpstr>Insights by Line of Business</vt:lpstr>
      <vt:lpstr>Team Agility Measurement</vt:lpstr>
      <vt:lpstr>Focus on Outcomes | Annual Outcome Card Sample</vt:lpstr>
      <vt:lpstr>AgilityHealth® Outcome Alignment Dashboard Align all teams at all levels to outcomes (OKRs)</vt:lpstr>
      <vt:lpstr>Agile Roles &amp; Talent Development</vt:lpstr>
      <vt:lpstr>Agile Roles &amp; Talent Development (5x4) 5 Roles, 4 Quadrants</vt:lpstr>
      <vt:lpstr>Agile Leaders and Managers Learning Roadmap One workshop every ~3-4 months</vt:lpstr>
      <vt:lpstr>RTEs and Agile Coaches Learning Roadmap One workshop every ~3-4 months</vt:lpstr>
      <vt:lpstr>SMs and POs Learning Roadmap One workshop every ~3-4 months</vt:lpstr>
      <vt:lpstr>AgilityHealth® Capabilities by Level</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Sally Elatta</dc:creator>
  <cp:keywords/>
  <dc:description/>
  <cp:lastModifiedBy>Hall, Bekah</cp:lastModifiedBy>
  <cp:revision>606</cp:revision>
  <cp:lastPrinted>2018-09-22T15:46:13Z</cp:lastPrinted>
  <dcterms:created xsi:type="dcterms:W3CDTF">2015-10-31T14:56:27Z</dcterms:created>
  <dcterms:modified xsi:type="dcterms:W3CDTF">2024-05-30T16:52:52Z</dcterms:modified>
  <cp:category/>
</cp:coreProperties>
</file>