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3" r:id="rId2"/>
  </p:sldMasterIdLst>
  <p:notesMasterIdLst>
    <p:notesMasterId r:id="rId18"/>
  </p:notesMasterIdLst>
  <p:sldIdLst>
    <p:sldId id="257" r:id="rId3"/>
    <p:sldId id="296" r:id="rId4"/>
    <p:sldId id="350" r:id="rId5"/>
    <p:sldId id="305" r:id="rId6"/>
    <p:sldId id="307" r:id="rId7"/>
    <p:sldId id="33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2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nn" initials="G" lastIdx="16" clrIdx="0"/>
  <p:cmAuthor id="2" name="Jen" initials="J" lastIdx="1" clrIdx="1">
    <p:extLst>
      <p:ext uri="{19B8F6BF-5375-455C-9EA6-DF929625EA0E}">
        <p15:presenceInfo xmlns:p15="http://schemas.microsoft.com/office/powerpoint/2012/main" userId="J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5" autoAdjust="0"/>
    <p:restoredTop sz="94993" autoAdjust="0"/>
  </p:normalViewPr>
  <p:slideViewPr>
    <p:cSldViewPr snapToGrid="0">
      <p:cViewPr varScale="1">
        <p:scale>
          <a:sx n="86" d="100"/>
          <a:sy n="86" d="100"/>
        </p:scale>
        <p:origin x="240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351954-BAAF-4F38-A158-6AAD43956E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D324F6-05BF-4726-B527-996D9F46A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9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7800" y="263525"/>
            <a:ext cx="7916863" cy="445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7" name="Google Shape;1727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8" name="Google Shape;1728;p1:notes"/>
          <p:cNvSpPr txBox="1">
            <a:spLocks noGrp="1"/>
          </p:cNvSpPr>
          <p:nvPr>
            <p:ph type="sldNum" idx="12"/>
          </p:nvPr>
        </p:nvSpPr>
        <p:spPr>
          <a:xfrm>
            <a:off x="4329793" y="9425989"/>
            <a:ext cx="3312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5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856" y="8674651"/>
            <a:ext cx="5834139" cy="546931"/>
          </a:xfrm>
          <a:prstGeom prst="rect">
            <a:avLst/>
          </a:prstGeom>
        </p:spPr>
        <p:txBody>
          <a:bodyPr lIns="91435" tIns="45717" rIns="91435" bIns="45717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Copyright(c) Agile Transformation Inc. | Enabling Business Agility | www.AgilityHealthRadar.com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2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2F248-91CC-9A44-8D1D-6855EACA6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40" y="2584271"/>
            <a:ext cx="4544773" cy="12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D477C0-D416-0C46-A617-436D053B4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68" y="139206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39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7F60E-F59D-1F42-A71E-88A2634FD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5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4C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A1FA1-7365-614B-ACE9-B08D8A99C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6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A633C-1021-9D4B-ABB0-CC07DC72A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72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09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62326-5850-5A4C-A219-63F46DB8D3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40" y="2584271"/>
            <a:ext cx="4544773" cy="12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7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7CCBE2-094F-A847-AF56-30DCC942AD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8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81E9-AD4A-A049-8E6A-0E70FCB86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0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1" dirty="0">
                <a:latin typeface="Arial" panose="020B0604020202020204" pitchFamily="34" charset="0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1C5C572-F0E3-8643-9A00-5EA042C104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F2C18F-7936-634C-80A0-EDB9F8AA02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4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77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61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45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26D228C-9759-B042-A90D-3A057869F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68" y="139206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1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547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AgillityHealth®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6A762F7-647C-EF42-8A6F-EB97612AA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68" y="139206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93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234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524FF-AC79-314A-A701-0D1040757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endParaRPr lang="en-US" sz="1600" b="0" dirty="0">
              <a:solidFill>
                <a:schemeClr val="accent5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C3F53-FBE1-F84D-A28D-3C199AF113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B653D-AB1A-CE4F-85A8-C4EC348CF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0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BF8536-AAE5-3541-9C50-9CB3D17D27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9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5B5AB-1F71-3B43-9F26-E409593A1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76200"/>
            <a:ext cx="12268200" cy="71599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CB15D9-B81F-E64F-8920-81698CBB0F01}"/>
              </a:ext>
            </a:extLst>
          </p:cNvPr>
          <p:cNvSpPr/>
          <p:nvPr userDrawn="1"/>
        </p:nvSpPr>
        <p:spPr>
          <a:xfrm>
            <a:off x="0" y="3810000"/>
            <a:ext cx="1226820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4355CB-4B59-B943-880A-354DF7AEBA90}"/>
              </a:ext>
            </a:extLst>
          </p:cNvPr>
          <p:cNvCxnSpPr/>
          <p:nvPr userDrawn="1"/>
        </p:nvCxnSpPr>
        <p:spPr>
          <a:xfrm>
            <a:off x="0" y="5257800"/>
            <a:ext cx="12268200" cy="0"/>
          </a:xfrm>
          <a:prstGeom prst="lin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2E3A0B-4B80-924B-B87D-3ADEEAA74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E01617-EF19-DC4E-A132-EB0DE07B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6"/>
            <a:ext cx="10515600" cy="58080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" name="Content Placeholder 63">
            <a:extLst>
              <a:ext uri="{FF2B5EF4-FFF2-40B4-BE49-F238E27FC236}">
                <a16:creationId xmlns:a16="http://schemas.microsoft.com/office/drawing/2014/main" id="{91E61772-AA40-884C-A532-81FB71DB20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03673" y="1158264"/>
            <a:ext cx="2700339" cy="1190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Content Placeholder 63">
            <a:extLst>
              <a:ext uri="{FF2B5EF4-FFF2-40B4-BE49-F238E27FC236}">
                <a16:creationId xmlns:a16="http://schemas.microsoft.com/office/drawing/2014/main" id="{7963C0BC-0A6F-FD4F-AFE7-A6B0185212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40193" y="1158264"/>
            <a:ext cx="2700339" cy="1190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588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5111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1" y="250251"/>
            <a:ext cx="11235128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647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4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Ligh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84"/>
          <p:cNvSpPr txBox="1"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063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84"/>
          <p:cNvSpPr txBox="1"/>
          <p:nvPr/>
        </p:nvSpPr>
        <p:spPr>
          <a:xfrm>
            <a:off x="4756255" y="6519448"/>
            <a:ext cx="2667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www.agilityhealthradar.com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614021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nview Horizon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16" y="1251057"/>
            <a:ext cx="11216640" cy="4564839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US" sz="2667" kern="1200" spc="-4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400" spc="-4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216" y="397615"/>
            <a:ext cx="9753600" cy="853440"/>
          </a:xfrm>
          <a:prstGeom prst="rect">
            <a:avLst/>
          </a:prstGeom>
        </p:spPr>
        <p:txBody>
          <a:bodyPr lIns="91440" tIns="91440" rIns="91440" bIns="9144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733" spc="-4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9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 1">
  <p:cSld name="Title Slide - Op 1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1"/>
          <p:cNvPicPr preferRelativeResize="0"/>
          <p:nvPr/>
        </p:nvPicPr>
        <p:blipFill rotWithShape="1">
          <a:blip r:embed="rId2">
            <a:alphaModFix amt="78000"/>
          </a:blip>
          <a:srcRect/>
          <a:stretch/>
        </p:blipFill>
        <p:spPr>
          <a:xfrm>
            <a:off x="0" y="-3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1"/>
          <p:cNvSpPr/>
          <p:nvPr/>
        </p:nvSpPr>
        <p:spPr>
          <a:xfrm>
            <a:off x="3000" y="5139190"/>
            <a:ext cx="12189000" cy="1105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2055354" y="5209314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10" y="-3"/>
            <a:ext cx="3418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0621" y="1514019"/>
            <a:ext cx="8821063" cy="35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E4DD4-C887-1243-9F81-E31AD66F50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1" y="216780"/>
            <a:ext cx="3612630" cy="10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1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6453610-F573-B143-AF56-FADAB8060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9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6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79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57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E6797E3-6FD6-F14C-B3E8-941BFC106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68" y="139206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2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EBEC7DD-3003-F54B-A3E2-434263B9805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3BAB53-F29A-D944-9333-34EB18AE64D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9" y="6080328"/>
            <a:ext cx="2275902" cy="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"/>
          <p:cNvSpPr txBox="1">
            <a:spLocks noGrp="1"/>
          </p:cNvSpPr>
          <p:nvPr>
            <p:ph type="title"/>
          </p:nvPr>
        </p:nvSpPr>
        <p:spPr>
          <a:xfrm>
            <a:off x="3525254" y="5344195"/>
            <a:ext cx="7294216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dirty="0"/>
              <a:t>AgilityHealth® Manager Debrief</a:t>
            </a:r>
          </a:p>
        </p:txBody>
      </p:sp>
    </p:spTree>
    <p:extLst>
      <p:ext uri="{BB962C8B-B14F-4D97-AF65-F5344CB8AC3E}">
        <p14:creationId xmlns:p14="http://schemas.microsoft.com/office/powerpoint/2010/main" val="373797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Impediments – Team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D15-63E3-4103-AB81-C5CB8D2604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470" y="1300077"/>
            <a:ext cx="11236325" cy="4540250"/>
          </a:xfrm>
        </p:spPr>
        <p:txBody>
          <a:bodyPr>
            <a:normAutofit/>
          </a:bodyPr>
          <a:lstStyle/>
          <a:p>
            <a:r>
              <a:rPr lang="en-US" sz="2800" dirty="0"/>
              <a:t>Reliance on external teams is slowing the team down (privacy, security, compliance)</a:t>
            </a:r>
          </a:p>
          <a:p>
            <a:r>
              <a:rPr lang="en-US" sz="2800" dirty="0"/>
              <a:t>Working with Brand and integrating them into the team’s rapid process</a:t>
            </a:r>
          </a:p>
          <a:p>
            <a:r>
              <a:rPr lang="en-US" sz="2800" dirty="0"/>
              <a:t>Collaboration space for the team</a:t>
            </a:r>
          </a:p>
          <a:p>
            <a:r>
              <a:rPr lang="en-US" sz="2800" dirty="0"/>
              <a:t>Skill gap with ACORD (solution is in place)</a:t>
            </a:r>
          </a:p>
          <a:p>
            <a:r>
              <a:rPr lang="en-US" sz="2800" dirty="0"/>
              <a:t>Lead BA leaving, will cause some storming until replacement gets up to speed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6D5A3-909B-4B63-AB43-BE5706255EF1}"/>
              </a:ext>
            </a:extLst>
          </p:cNvPr>
          <p:cNvSpPr txBox="1"/>
          <p:nvPr/>
        </p:nvSpPr>
        <p:spPr>
          <a:xfrm rot="1446964">
            <a:off x="3595409" y="2469119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 Example **</a:t>
            </a:r>
          </a:p>
        </p:txBody>
      </p:sp>
    </p:spTree>
    <p:extLst>
      <p:ext uri="{BB962C8B-B14F-4D97-AF65-F5344CB8AC3E}">
        <p14:creationId xmlns:p14="http://schemas.microsoft.com/office/powerpoint/2010/main" val="111000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667D5A-E439-439D-ACC3-95BFCBED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93" y="1217728"/>
            <a:ext cx="9298919" cy="4657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Plan – Team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4C848-7EAC-4646-A3AE-0F68C3995580}"/>
              </a:ext>
            </a:extLst>
          </p:cNvPr>
          <p:cNvSpPr txBox="1"/>
          <p:nvPr/>
        </p:nvSpPr>
        <p:spPr>
          <a:xfrm rot="1446964">
            <a:off x="3729109" y="3565736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 Example **</a:t>
            </a:r>
          </a:p>
        </p:txBody>
      </p:sp>
    </p:spTree>
    <p:extLst>
      <p:ext uri="{BB962C8B-B14F-4D97-AF65-F5344CB8AC3E}">
        <p14:creationId xmlns:p14="http://schemas.microsoft.com/office/powerpoint/2010/main" val="332094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3C16C-2547-4916-BAEA-CBBBB443B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20" y="1584456"/>
            <a:ext cx="5487596" cy="414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Maturity Stages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DFFE9-B519-4723-86D0-96C53039A185}"/>
              </a:ext>
            </a:extLst>
          </p:cNvPr>
          <p:cNvSpPr txBox="1"/>
          <p:nvPr/>
        </p:nvSpPr>
        <p:spPr>
          <a:xfrm rot="1446964">
            <a:off x="3904874" y="3147188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 Example **</a:t>
            </a:r>
          </a:p>
        </p:txBody>
      </p:sp>
    </p:spTree>
    <p:extLst>
      <p:ext uri="{BB962C8B-B14F-4D97-AF65-F5344CB8AC3E}">
        <p14:creationId xmlns:p14="http://schemas.microsoft.com/office/powerpoint/2010/main" val="166812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Multi-Team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438AE-E590-4D01-A129-0695379CB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00" y="1293471"/>
            <a:ext cx="5264321" cy="5022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6F3C5-ACD3-45B2-B26A-8680E8F61D76}"/>
              </a:ext>
            </a:extLst>
          </p:cNvPr>
          <p:cNvSpPr txBox="1"/>
          <p:nvPr/>
        </p:nvSpPr>
        <p:spPr>
          <a:xfrm rot="1446964">
            <a:off x="3903358" y="3134780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 Example **</a:t>
            </a:r>
          </a:p>
        </p:txBody>
      </p:sp>
    </p:spTree>
    <p:extLst>
      <p:ext uri="{BB962C8B-B14F-4D97-AF65-F5344CB8AC3E}">
        <p14:creationId xmlns:p14="http://schemas.microsoft.com/office/powerpoint/2010/main" val="201025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1F5BB5-1A61-46B7-B1D5-5BF7687B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89" y="1174740"/>
            <a:ext cx="9182754" cy="4903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Growth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DFFE9-B519-4723-86D0-96C53039A185}"/>
              </a:ext>
            </a:extLst>
          </p:cNvPr>
          <p:cNvSpPr txBox="1"/>
          <p:nvPr/>
        </p:nvSpPr>
        <p:spPr>
          <a:xfrm rot="1446964">
            <a:off x="3729110" y="3290751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 Example **</a:t>
            </a:r>
          </a:p>
        </p:txBody>
      </p:sp>
    </p:spTree>
    <p:extLst>
      <p:ext uri="{BB962C8B-B14F-4D97-AF65-F5344CB8AC3E}">
        <p14:creationId xmlns:p14="http://schemas.microsoft.com/office/powerpoint/2010/main" val="410470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3125" y="4028169"/>
            <a:ext cx="7412886" cy="52320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Be Intentional About Growth – Make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1677" y="5003887"/>
            <a:ext cx="7560840" cy="52320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Create Energy and Excitement ‘Pull’ vs. ‘Push’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5091" y="3968300"/>
            <a:ext cx="774700" cy="73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7581" y="4931879"/>
            <a:ext cx="774700" cy="736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29783" y="2875736"/>
            <a:ext cx="6607524" cy="95409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Leaders Owning Org. Growth Stories for the Quarter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5687" y="2875735"/>
            <a:ext cx="774700" cy="736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29783" y="1731630"/>
            <a:ext cx="7488832" cy="95409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NEVER Punish or Reward Teams or Leaders Based on their Assessment Results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5687" y="1659621"/>
            <a:ext cx="774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Debrief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D15-63E3-4103-AB81-C5CB8D2604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470" y="1158874"/>
            <a:ext cx="11236325" cy="49238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Welcome and Introductions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Review accomplishments of engagement (see example)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Walk through a quick overview of the process the teams went through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Training (or reminder) on how to use and not use </a:t>
            </a:r>
            <a:r>
              <a:rPr lang="en-US" sz="2000" dirty="0" err="1"/>
              <a:t>AgilityHealth</a:t>
            </a:r>
            <a:r>
              <a:rPr lang="en-US" sz="2000" dirty="0"/>
              <a:t>® (Keys to Success)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Review themes around Strengths, Growth Opportunities and Impediments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Call out specific Organizational items leadership should own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Do Multi-team analysis highlighting trends and patterns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Analyze tags, roles and participant groups, as appropriate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If not done already, establish Continuous Improvement Leadership Team and build internal cadence for reviewing and executing OGIs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If not done already, train Continuous Improvement Leadership facilitator (often Program Manager or similar role) to use </a:t>
            </a:r>
            <a:r>
              <a:rPr lang="en-US" sz="2000" dirty="0" err="1"/>
              <a:t>AgilityHealth</a:t>
            </a:r>
            <a:r>
              <a:rPr lang="en-US" sz="2000" dirty="0"/>
              <a:t>® and manage the Continuous Improvement Leadership Team backlog</a:t>
            </a:r>
          </a:p>
        </p:txBody>
      </p:sp>
    </p:spTree>
    <p:extLst>
      <p:ext uri="{BB962C8B-B14F-4D97-AF65-F5344CB8AC3E}">
        <p14:creationId xmlns:p14="http://schemas.microsoft.com/office/powerpoint/2010/main" val="205114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TeamHealth®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D15-63E3-4103-AB81-C5CB8D2604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6043" y="1464711"/>
            <a:ext cx="11236325" cy="3037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Strategic deep dive retrospective</a:t>
            </a:r>
          </a:p>
          <a:p>
            <a:r>
              <a:rPr lang="en-US" dirty="0"/>
              <a:t>Takes 3 hours to complete the first time, 1.5-2 hours each quarter thereafter</a:t>
            </a:r>
          </a:p>
          <a:p>
            <a:r>
              <a:rPr lang="en-US" dirty="0"/>
              <a:t>Facilitated by a certified </a:t>
            </a:r>
            <a:r>
              <a:rPr lang="en-US" dirty="0" err="1"/>
              <a:t>AgilityHealth</a:t>
            </a:r>
            <a:r>
              <a:rPr lang="en-US" dirty="0"/>
              <a:t>® Facilitator</a:t>
            </a:r>
          </a:p>
          <a:p>
            <a:r>
              <a:rPr lang="en-US" dirty="0"/>
              <a:t>Members complete an assessment and see the detailed radar immediately</a:t>
            </a:r>
          </a:p>
          <a:p>
            <a:r>
              <a:rPr lang="en-US" dirty="0"/>
              <a:t>Team analyzes results, builds team growth plan and identifies organizational growth items</a:t>
            </a:r>
          </a:p>
        </p:txBody>
      </p:sp>
    </p:spTree>
    <p:extLst>
      <p:ext uri="{BB962C8B-B14F-4D97-AF65-F5344CB8AC3E}">
        <p14:creationId xmlns:p14="http://schemas.microsoft.com/office/powerpoint/2010/main" val="287764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Radar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A84AC-88CC-4318-9F3C-D9CE5341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38" y="1082446"/>
            <a:ext cx="5593101" cy="52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Assessment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7BD05-E601-4C1A-9A38-1238F5ADB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19" y="1365105"/>
            <a:ext cx="6946669" cy="46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0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AH Strategic Retrospective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0084" y="4964984"/>
            <a:ext cx="1416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charset="0"/>
              </a:rPr>
              <a:t>Escaped Defects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Calibri" charset="0"/>
              </a:rPr>
              <a:t>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D146A-53C0-4F95-BE7D-BB2EF7C4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42" y="1529424"/>
            <a:ext cx="4214933" cy="440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208487-BDA3-4728-B631-37FE7930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089" y="1196526"/>
            <a:ext cx="5333230" cy="47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D15-63E3-4103-AB81-C5CB8D2604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874" y="1069658"/>
            <a:ext cx="11304587" cy="2708275"/>
          </a:xfrm>
        </p:spPr>
        <p:txBody>
          <a:bodyPr>
            <a:normAutofit/>
          </a:bodyPr>
          <a:lstStyle/>
          <a:p>
            <a:r>
              <a:rPr lang="en-US" sz="2600" dirty="0"/>
              <a:t>4 teams assessed in 3 days</a:t>
            </a:r>
          </a:p>
          <a:p>
            <a:r>
              <a:rPr lang="en-US" sz="2600" dirty="0"/>
              <a:t>60 team members and 4 stakeholders participated </a:t>
            </a:r>
          </a:p>
          <a:p>
            <a:r>
              <a:rPr lang="en-US" sz="2600" dirty="0"/>
              <a:t>Trained SMs to administer their team’s Growth Plan</a:t>
            </a:r>
          </a:p>
          <a:p>
            <a:r>
              <a:rPr lang="en-US" sz="2600" dirty="0"/>
              <a:t>Each team has several Growth Items</a:t>
            </a:r>
          </a:p>
          <a:p>
            <a:r>
              <a:rPr lang="en-US" sz="2600" dirty="0"/>
              <a:t>A few Organizational Growth Items were identified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47F6B-914A-4C4C-941F-A393CD84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61" y="3777933"/>
            <a:ext cx="8281988" cy="223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DFFE9-B519-4723-86D0-96C53039A185}"/>
              </a:ext>
            </a:extLst>
          </p:cNvPr>
          <p:cNvSpPr txBox="1"/>
          <p:nvPr/>
        </p:nvSpPr>
        <p:spPr>
          <a:xfrm rot="1446964">
            <a:off x="3729111" y="4529172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</a:t>
            </a:r>
            <a:r>
              <a:rPr lang="en-US" sz="6000" dirty="0">
                <a:solidFill>
                  <a:schemeClr val="accent2"/>
                </a:solidFill>
              </a:rPr>
              <a:t> </a:t>
            </a:r>
            <a:r>
              <a:rPr lang="en-US" sz="6000" dirty="0">
                <a:solidFill>
                  <a:schemeClr val="accent1"/>
                </a:solidFill>
              </a:rPr>
              <a:t>Example</a:t>
            </a:r>
            <a:r>
              <a:rPr lang="en-US" sz="6000" dirty="0">
                <a:solidFill>
                  <a:schemeClr val="accent2"/>
                </a:solidFill>
              </a:rPr>
              <a:t> </a:t>
            </a:r>
            <a:r>
              <a:rPr lang="en-US" sz="6000" dirty="0">
                <a:solidFill>
                  <a:schemeClr val="accent1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4439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Strengths – Team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D15-63E3-4103-AB81-C5CB8D2604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5618" y="1158875"/>
            <a:ext cx="11236325" cy="4540250"/>
          </a:xfrm>
        </p:spPr>
        <p:txBody>
          <a:bodyPr>
            <a:normAutofit/>
          </a:bodyPr>
          <a:lstStyle/>
          <a:p>
            <a:r>
              <a:rPr lang="en-US" sz="2800" dirty="0"/>
              <a:t>Good collaboration from all team members</a:t>
            </a:r>
          </a:p>
          <a:p>
            <a:r>
              <a:rPr lang="en-US" sz="2800" dirty="0"/>
              <a:t>High level of experience and expertise </a:t>
            </a:r>
          </a:p>
          <a:p>
            <a:r>
              <a:rPr lang="en-US" sz="2800" dirty="0"/>
              <a:t>Everyone is willing to pitch in, learn where needed and get the job done</a:t>
            </a:r>
          </a:p>
          <a:p>
            <a:r>
              <a:rPr lang="en-US" sz="2800" dirty="0"/>
              <a:t>Willingness to help each other out, especially those new to the team</a:t>
            </a:r>
          </a:p>
          <a:p>
            <a:r>
              <a:rPr lang="en-US" sz="2800" dirty="0"/>
              <a:t>High motivation and drive to succeed</a:t>
            </a:r>
          </a:p>
          <a:p>
            <a:r>
              <a:rPr lang="en-US" sz="2800" dirty="0"/>
              <a:t>Open communication, willing to giving and receive feedback</a:t>
            </a:r>
          </a:p>
          <a:p>
            <a:r>
              <a:rPr lang="en-US" sz="2800" dirty="0"/>
              <a:t>Engaged and responsive 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DFFE9-B519-4723-86D0-96C53039A185}"/>
              </a:ext>
            </a:extLst>
          </p:cNvPr>
          <p:cNvSpPr txBox="1"/>
          <p:nvPr/>
        </p:nvSpPr>
        <p:spPr>
          <a:xfrm rot="1446964">
            <a:off x="3426443" y="2628143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 Example **</a:t>
            </a:r>
          </a:p>
        </p:txBody>
      </p:sp>
    </p:spTree>
    <p:extLst>
      <p:ext uri="{BB962C8B-B14F-4D97-AF65-F5344CB8AC3E}">
        <p14:creationId xmlns:p14="http://schemas.microsoft.com/office/powerpoint/2010/main" val="152744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473-F4A2-4D3B-B04A-C66CA0C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&amp; Opportunities – Team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D15-63E3-4103-AB81-C5CB8D2604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6287" y="1158875"/>
            <a:ext cx="11236325" cy="45402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Vision and clarity on project direction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Become more comfortable with ambiguity and realize that we won’t have all the answers up front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Product knowledge is siloed, need specific time for knowledge sharing (Lisa to spend entire sprint pairing, transferring knowledge on DIF)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Better ownership of stories, ask for help as needed, look for opportunities to pair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Become more innovative, research possibilities and pitch new ideas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Need a Rolling Work Plan to understand the stories coming up in future sprints, show visibly on 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FAD92-2741-4FA3-BD76-E09F5A25CB69}"/>
              </a:ext>
            </a:extLst>
          </p:cNvPr>
          <p:cNvSpPr txBox="1"/>
          <p:nvPr/>
        </p:nvSpPr>
        <p:spPr>
          <a:xfrm rot="1446964">
            <a:off x="3456262" y="2687779"/>
            <a:ext cx="472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** Example **</a:t>
            </a:r>
          </a:p>
        </p:txBody>
      </p:sp>
    </p:spTree>
    <p:extLst>
      <p:ext uri="{BB962C8B-B14F-4D97-AF65-F5344CB8AC3E}">
        <p14:creationId xmlns:p14="http://schemas.microsoft.com/office/powerpoint/2010/main" val="21656270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551</Words>
  <Application>Microsoft Macintosh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Calibri Regular</vt:lpstr>
      <vt:lpstr>Helvetica Light</vt:lpstr>
      <vt:lpstr>Myriad Pro</vt:lpstr>
      <vt:lpstr>Open Sans Light</vt:lpstr>
      <vt:lpstr>PT Sans</vt:lpstr>
      <vt:lpstr>1_Office Theme</vt:lpstr>
      <vt:lpstr>2_Office Theme</vt:lpstr>
      <vt:lpstr>AgilityHealth® Manager Debrief</vt:lpstr>
      <vt:lpstr>Manager Debrief Agenda</vt:lpstr>
      <vt:lpstr>TeamHealth® Retrospective</vt:lpstr>
      <vt:lpstr>Sample Radar</vt:lpstr>
      <vt:lpstr>Sample Assessment Questions</vt:lpstr>
      <vt:lpstr>AH Strategic Retrospective Process</vt:lpstr>
      <vt:lpstr>Accomplishments</vt:lpstr>
      <vt:lpstr>Team Strengths – Team A</vt:lpstr>
      <vt:lpstr>Gaps &amp; Opportunities – Team A</vt:lpstr>
      <vt:lpstr>Impediments – Team A</vt:lpstr>
      <vt:lpstr>Growth Plan – Team A</vt:lpstr>
      <vt:lpstr>Team Maturity Stages</vt:lpstr>
      <vt:lpstr>Multi-Team Analysis</vt:lpstr>
      <vt:lpstr>Organizational Growth Items</vt:lpstr>
      <vt:lpstr>Keys to Success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</dc:creator>
  <cp:lastModifiedBy>Hall, Bekah</cp:lastModifiedBy>
  <cp:revision>115</cp:revision>
  <cp:lastPrinted>2017-07-12T16:46:06Z</cp:lastPrinted>
  <dcterms:created xsi:type="dcterms:W3CDTF">2017-06-13T18:48:16Z</dcterms:created>
  <dcterms:modified xsi:type="dcterms:W3CDTF">2024-05-22T16:51:39Z</dcterms:modified>
</cp:coreProperties>
</file>