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5" r:id="rId4"/>
    <p:sldMasterId id="2147484171" r:id="rId5"/>
  </p:sldMasterIdLst>
  <p:notesMasterIdLst>
    <p:notesMasterId r:id="rId15"/>
  </p:notesMasterIdLst>
  <p:handoutMasterIdLst>
    <p:handoutMasterId r:id="rId16"/>
  </p:handoutMasterIdLst>
  <p:sldIdLst>
    <p:sldId id="257" r:id="rId6"/>
    <p:sldId id="2955" r:id="rId7"/>
    <p:sldId id="680" r:id="rId8"/>
    <p:sldId id="1719" r:id="rId9"/>
    <p:sldId id="686" r:id="rId10"/>
    <p:sldId id="1720" r:id="rId11"/>
    <p:sldId id="687" r:id="rId12"/>
    <p:sldId id="2953" r:id="rId13"/>
    <p:sldId id="2954" r:id="rId14"/>
  </p:sldIdLst>
  <p:sldSz cx="12192000" cy="6858000"/>
  <p:notesSz cx="6985000" cy="92837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5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 Sorenson" initials="JS" lastIdx="1" clrIdx="6">
    <p:extLst>
      <p:ext uri="{19B8F6BF-5375-455C-9EA6-DF929625EA0E}">
        <p15:presenceInfo xmlns:p15="http://schemas.microsoft.com/office/powerpoint/2012/main" userId="Jen Sorenson" providerId="None"/>
      </p:ext>
    </p:extLst>
  </p:cmAuthor>
  <p:cmAuthor id="1" name="Willi, John" initials="WJ" lastIdx="24" clrIdx="0"/>
  <p:cmAuthor id="2" name="Kelley O'Connell" initials="KO" lastIdx="3" clrIdx="1"/>
  <p:cmAuthor id="3" name="Samar" initials="S" lastIdx="6" clrIdx="2"/>
  <p:cmAuthor id="4" name="Jen" initials="J" lastIdx="1" clrIdx="3"/>
  <p:cmAuthor id="5" name="Glenn" initials="G" lastIdx="37" clrIdx="4"/>
  <p:cmAuthor id="6" name="julielister79@gmail.com" initials="j"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F"/>
    <a:srgbClr val="CF1126"/>
    <a:srgbClr val="CE1126"/>
    <a:srgbClr val="155CC4"/>
    <a:srgbClr val="B62525"/>
    <a:srgbClr val="011556"/>
    <a:srgbClr val="840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0" autoAdjust="0"/>
    <p:restoredTop sz="95042" autoAdjust="0"/>
  </p:normalViewPr>
  <p:slideViewPr>
    <p:cSldViewPr snapToGrid="0" snapToObjects="1">
      <p:cViewPr varScale="1">
        <p:scale>
          <a:sx n="84" d="100"/>
          <a:sy n="84" d="100"/>
        </p:scale>
        <p:origin x="192" y="872"/>
      </p:cViewPr>
      <p:guideLst>
        <p:guide orient="horz" pos="4254"/>
        <p:guide pos="3840"/>
      </p:guideLst>
    </p:cSldViewPr>
  </p:slideViewPr>
  <p:outlineViewPr>
    <p:cViewPr>
      <p:scale>
        <a:sx n="33" d="100"/>
        <a:sy n="33" d="100"/>
      </p:scale>
      <p:origin x="0" y="-11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9" d="100"/>
          <a:sy n="59" d="100"/>
        </p:scale>
        <p:origin x="2496"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1212" tIns="45605" rIns="91212" bIns="45605"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503"/>
          </a:xfrm>
          <a:prstGeom prst="rect">
            <a:avLst/>
          </a:prstGeom>
        </p:spPr>
        <p:txBody>
          <a:bodyPr vert="horz" lIns="91212" tIns="45605" rIns="91212" bIns="45605" rtlCol="0"/>
          <a:lstStyle>
            <a:lvl1pPr algn="r">
              <a:defRPr sz="1200"/>
            </a:lvl1pPr>
          </a:lstStyle>
          <a:p>
            <a:fld id="{9E0E4790-9632-429E-907E-1288F4EFB8E8}" type="datetimeFigureOut">
              <a:rPr lang="en-US" smtClean="0"/>
              <a:pPr/>
              <a:t>5/21/24</a:t>
            </a:fld>
            <a:endParaRPr lang="en-US"/>
          </a:p>
        </p:txBody>
      </p:sp>
      <p:sp>
        <p:nvSpPr>
          <p:cNvPr id="4" name="Footer Placeholder 3"/>
          <p:cNvSpPr>
            <a:spLocks noGrp="1"/>
          </p:cNvSpPr>
          <p:nvPr>
            <p:ph type="ftr" sz="quarter" idx="2"/>
          </p:nvPr>
        </p:nvSpPr>
        <p:spPr>
          <a:xfrm>
            <a:off x="2" y="8817612"/>
            <a:ext cx="3027466" cy="464503"/>
          </a:xfrm>
          <a:prstGeom prst="rect">
            <a:avLst/>
          </a:prstGeom>
        </p:spPr>
        <p:txBody>
          <a:bodyPr vert="horz" lIns="91212" tIns="45605" rIns="91212" bIns="45605"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12" tIns="45605" rIns="91212" bIns="45605" rtlCol="0" anchor="b"/>
          <a:lstStyle>
            <a:lvl1pPr algn="r">
              <a:defRPr sz="1200"/>
            </a:lvl1pPr>
          </a:lstStyle>
          <a:p>
            <a:fld id="{E7B8D7D5-C9D5-4777-8693-A8F14BB010A2}" type="slidenum">
              <a:rPr lang="en-US" smtClean="0"/>
              <a:pPr/>
              <a:t>‹#›</a:t>
            </a:fld>
            <a:endParaRPr lang="en-US"/>
          </a:p>
        </p:txBody>
      </p:sp>
    </p:spTree>
    <p:extLst>
      <p:ext uri="{BB962C8B-B14F-4D97-AF65-F5344CB8AC3E}">
        <p14:creationId xmlns:p14="http://schemas.microsoft.com/office/powerpoint/2010/main" val="62429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4503"/>
          </a:xfrm>
          <a:prstGeom prst="rect">
            <a:avLst/>
          </a:prstGeom>
        </p:spPr>
        <p:txBody>
          <a:bodyPr vert="horz" lIns="91212" tIns="45605" rIns="91212" bIns="45605" rtlCol="0"/>
          <a:lstStyle>
            <a:lvl1pPr algn="l">
              <a:defRPr sz="1200"/>
            </a:lvl1pPr>
          </a:lstStyle>
          <a:p>
            <a:endParaRPr lang="en-US"/>
          </a:p>
        </p:txBody>
      </p:sp>
      <p:sp>
        <p:nvSpPr>
          <p:cNvPr id="3" name="Date Placeholder 2"/>
          <p:cNvSpPr>
            <a:spLocks noGrp="1"/>
          </p:cNvSpPr>
          <p:nvPr>
            <p:ph type="dt" idx="1"/>
          </p:nvPr>
        </p:nvSpPr>
        <p:spPr>
          <a:xfrm>
            <a:off x="3955953" y="1"/>
            <a:ext cx="3027466" cy="464503"/>
          </a:xfrm>
          <a:prstGeom prst="rect">
            <a:avLst/>
          </a:prstGeom>
        </p:spPr>
        <p:txBody>
          <a:bodyPr vert="horz" lIns="91212" tIns="45605" rIns="91212" bIns="45605" rtlCol="0"/>
          <a:lstStyle>
            <a:lvl1pPr algn="r">
              <a:defRPr sz="1200"/>
            </a:lvl1pPr>
          </a:lstStyle>
          <a:p>
            <a:fld id="{E86849E1-5B65-41C3-9908-3B56FA4010D8}" type="datetimeFigureOut">
              <a:rPr lang="en-US" smtClean="0"/>
              <a:pPr/>
              <a:t>5/21/24</a:t>
            </a:fld>
            <a:endParaRPr lang="en-US"/>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1212" tIns="45605" rIns="91212" bIns="45605" rtlCol="0" anchor="ctr"/>
          <a:lstStyle/>
          <a:p>
            <a:endParaRPr lang="en-US"/>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1212" tIns="45605" rIns="91212" bIns="456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612"/>
            <a:ext cx="3027466" cy="464503"/>
          </a:xfrm>
          <a:prstGeom prst="rect">
            <a:avLst/>
          </a:prstGeom>
        </p:spPr>
        <p:txBody>
          <a:bodyPr vert="horz" lIns="91212" tIns="45605" rIns="91212" bIns="45605"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1212" tIns="45605" rIns="91212" bIns="45605" rtlCol="0" anchor="b"/>
          <a:lstStyle>
            <a:lvl1pPr algn="r">
              <a:defRPr sz="1200"/>
            </a:lvl1pPr>
          </a:lstStyle>
          <a:p>
            <a:fld id="{753242DB-33EA-40EA-9B4C-5B241A860B73}" type="slidenum">
              <a:rPr lang="en-US" smtClean="0"/>
              <a:pPr/>
              <a:t>‹#›</a:t>
            </a:fld>
            <a:endParaRPr lang="en-US"/>
          </a:p>
        </p:txBody>
      </p:sp>
    </p:spTree>
    <p:extLst>
      <p:ext uri="{BB962C8B-B14F-4D97-AF65-F5344CB8AC3E}">
        <p14:creationId xmlns:p14="http://schemas.microsoft.com/office/powerpoint/2010/main" val="282033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p1:notes"/>
          <p:cNvSpPr>
            <a:spLocks noGrp="1" noRot="1" noChangeAspect="1"/>
          </p:cNvSpPr>
          <p:nvPr>
            <p:ph type="sldImg" idx="2"/>
          </p:nvPr>
        </p:nvSpPr>
        <p:spPr>
          <a:xfrm>
            <a:off x="-177800" y="263525"/>
            <a:ext cx="7916863" cy="4452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7" name="Google Shape;1727;p1: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28" name="Google Shape;1728;p1:notes"/>
          <p:cNvSpPr txBox="1">
            <a:spLocks noGrp="1"/>
          </p:cNvSpPr>
          <p:nvPr>
            <p:ph type="sldNum" idx="12"/>
          </p:nvPr>
        </p:nvSpPr>
        <p:spPr>
          <a:xfrm>
            <a:off x="4329793" y="9425989"/>
            <a:ext cx="3312300" cy="4962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a:t>
            </a:fld>
            <a:endParaRPr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35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a:p>
        </p:txBody>
      </p:sp>
      <p:sp>
        <p:nvSpPr>
          <p:cNvPr id="6" name="Slide Number Placeholder 5"/>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3CB0A-CA01-479F-9E09-3A089EB229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07375" y="8662800"/>
            <a:ext cx="5813001" cy="54618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S Gothic" charset="-128"/>
                <a:cs typeface="+mn-cs"/>
              </a:rPr>
              <a:t>Copyright(c) Agile Transformation Inc. | Enabling Business Agility | www.AgilityHealthRadar.com </a:t>
            </a:r>
            <a:endParaRPr kumimoji="0" lang="en-US" sz="1200" b="0" i="0" u="none" strike="noStrike" kern="1200" cap="none" spc="0" normalizeH="0" baseline="0" noProof="0" dirty="0">
              <a:ln>
                <a:noFill/>
              </a:ln>
              <a:solidFill>
                <a:prstClr val="black"/>
              </a:solidFill>
              <a:effectLst/>
              <a:uLnTx/>
              <a:uFillTx/>
              <a:latin typeface="Calibri"/>
              <a:ea typeface="MS Gothic" charset="-128"/>
              <a:cs typeface="+mn-cs"/>
            </a:endParaRPr>
          </a:p>
        </p:txBody>
      </p:sp>
    </p:spTree>
    <p:extLst>
      <p:ext uri="{BB962C8B-B14F-4D97-AF65-F5344CB8AC3E}">
        <p14:creationId xmlns:p14="http://schemas.microsoft.com/office/powerpoint/2010/main" val="241668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3242DB-33EA-40EA-9B4C-5B241A860B73}" type="slidenum">
              <a:rPr lang="en-US" smtClean="0"/>
              <a:pPr/>
              <a:t>3</a:t>
            </a:fld>
            <a:endParaRPr lang="en-US"/>
          </a:p>
        </p:txBody>
      </p:sp>
    </p:spTree>
    <p:extLst>
      <p:ext uri="{BB962C8B-B14F-4D97-AF65-F5344CB8AC3E}">
        <p14:creationId xmlns:p14="http://schemas.microsoft.com/office/powerpoint/2010/main" val="82503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242DB-33EA-40EA-9B4C-5B241A860B73}" type="slidenum">
              <a:rPr lang="en-US" smtClean="0"/>
              <a:pPr/>
              <a:t>5</a:t>
            </a:fld>
            <a:endParaRPr lang="en-US"/>
          </a:p>
        </p:txBody>
      </p:sp>
    </p:spTree>
    <p:extLst>
      <p:ext uri="{BB962C8B-B14F-4D97-AF65-F5344CB8AC3E}">
        <p14:creationId xmlns:p14="http://schemas.microsoft.com/office/powerpoint/2010/main" val="188192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242DB-33EA-40EA-9B4C-5B241A860B73}" type="slidenum">
              <a:rPr lang="en-US" smtClean="0"/>
              <a:pPr/>
              <a:t>6</a:t>
            </a:fld>
            <a:endParaRPr lang="en-US"/>
          </a:p>
        </p:txBody>
      </p:sp>
    </p:spTree>
    <p:extLst>
      <p:ext uri="{BB962C8B-B14F-4D97-AF65-F5344CB8AC3E}">
        <p14:creationId xmlns:p14="http://schemas.microsoft.com/office/powerpoint/2010/main" val="3879597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242DB-33EA-40EA-9B4C-5B241A860B73}" type="slidenum">
              <a:rPr lang="en-US" smtClean="0"/>
              <a:pPr/>
              <a:t>7</a:t>
            </a:fld>
            <a:endParaRPr lang="en-US"/>
          </a:p>
        </p:txBody>
      </p:sp>
    </p:spTree>
    <p:extLst>
      <p:ext uri="{BB962C8B-B14F-4D97-AF65-F5344CB8AC3E}">
        <p14:creationId xmlns:p14="http://schemas.microsoft.com/office/powerpoint/2010/main" val="135027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tab pos="765123" algn="l"/>
                <a:tab pos="1530245" algn="l"/>
                <a:tab pos="2295368" algn="l"/>
                <a:tab pos="3060490" algn="l"/>
              </a:tabLst>
              <a:defRPr/>
            </a:pPr>
            <a:fld id="{5A13CB0A-CA01-479F-9E09-3A089EB2298E}" type="slidenum">
              <a:rPr kumimoji="0" lang="en-US" sz="1300" b="0" i="0" u="none" strike="noStrike" kern="1200" cap="none" spc="0" normalizeH="0" baseline="0" noProof="0" smtClean="0">
                <a:ln>
                  <a:noFill/>
                </a:ln>
                <a:solidFill>
                  <a:srgbClr val="000000"/>
                </a:solidFill>
                <a:effectLst/>
                <a:uLnTx/>
                <a:uFillTx/>
                <a:latin typeface="Times New Roman" charset="0"/>
              </a:rPr>
              <a:pPr marL="0" marR="0" lvl="0" indent="0" algn="r" defTabSz="457200" rtl="0" eaLnBrk="1" fontAlgn="base" latinLnBrk="0" hangingPunct="1">
                <a:lnSpc>
                  <a:spcPct val="100000"/>
                </a:lnSpc>
                <a:spcBef>
                  <a:spcPct val="0"/>
                </a:spcBef>
                <a:spcAft>
                  <a:spcPct val="0"/>
                </a:spcAft>
                <a:buClr>
                  <a:srgbClr val="000000"/>
                </a:buClr>
                <a:buSzPct val="100000"/>
                <a:buFont typeface="Times New Roman" charset="0"/>
                <a:buNone/>
                <a:tabLst>
                  <a:tab pos="765123" algn="l"/>
                  <a:tab pos="1530245" algn="l"/>
                  <a:tab pos="2295368" algn="l"/>
                  <a:tab pos="3060490" algn="l"/>
                </a:tabLst>
                <a:defRPr/>
              </a:pPr>
              <a:t>9</a:t>
            </a:fld>
            <a:endParaRPr kumimoji="0" lang="en-US" sz="1300" b="0" i="0" u="none" strike="noStrike" kern="1200" cap="none" spc="0" normalizeH="0" baseline="0" noProof="0">
              <a:ln>
                <a:noFill/>
              </a:ln>
              <a:solidFill>
                <a:srgbClr val="000000"/>
              </a:solidFill>
              <a:effectLst/>
              <a:uLnTx/>
              <a:uFillTx/>
              <a:latin typeface="Times New Roman" charset="0"/>
            </a:endParaRPr>
          </a:p>
        </p:txBody>
      </p:sp>
      <p:sp>
        <p:nvSpPr>
          <p:cNvPr id="5" name="Footer Placeholder 4"/>
          <p:cNvSpPr>
            <a:spLocks noGrp="1"/>
          </p:cNvSpPr>
          <p:nvPr>
            <p:ph type="ftr" sz="quarter" idx="4"/>
          </p:nvPr>
        </p:nvSpPr>
        <p:spPr/>
        <p:txBody>
          <a:bodyP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n-US" sz="1100" b="0" i="1" u="none" strike="noStrike" kern="1200" cap="none" spc="0" normalizeH="0" baseline="0" noProof="0">
                <a:ln>
                  <a:noFill/>
                </a:ln>
                <a:solidFill>
                  <a:srgbClr val="000000">
                    <a:lumMod val="50000"/>
                    <a:lumOff val="50000"/>
                  </a:srgbClr>
                </a:solidFill>
                <a:effectLst/>
                <a:uLnTx/>
                <a:uFillTx/>
                <a:latin typeface="Calibri" pitchFamily="32" charset="0"/>
                <a:ea typeface="MS Gothic" charset="-128"/>
                <a:cs typeface="+mn-cs"/>
              </a:rPr>
              <a:t>Copyright(c) Agile Transformation Inc. | Building Lean High Performing Teams! | www.AgileTransformation.com</a:t>
            </a:r>
            <a:endParaRPr kumimoji="0" lang="en-US" sz="1100" b="0" i="1" u="none" strike="noStrike" kern="1200" cap="none" spc="0" normalizeH="0" baseline="0" noProof="0" dirty="0">
              <a:ln>
                <a:noFill/>
              </a:ln>
              <a:solidFill>
                <a:srgbClr val="000000">
                  <a:lumMod val="50000"/>
                  <a:lumOff val="50000"/>
                </a:srgbClr>
              </a:solidFill>
              <a:effectLst/>
              <a:uLnTx/>
              <a:uFillTx/>
              <a:latin typeface="Calibri" pitchFamily="32" charset="0"/>
              <a:ea typeface="MS Gothic" charset="-128"/>
              <a:cs typeface="+mn-cs"/>
            </a:endParaRPr>
          </a:p>
        </p:txBody>
      </p:sp>
    </p:spTree>
    <p:extLst>
      <p:ext uri="{BB962C8B-B14F-4D97-AF65-F5344CB8AC3E}">
        <p14:creationId xmlns:p14="http://schemas.microsoft.com/office/powerpoint/2010/main" val="1358704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 1">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20169" t="3077" b="27692"/>
          <a:stretch/>
        </p:blipFill>
        <p:spPr>
          <a:xfrm>
            <a:off x="-43529" y="0"/>
            <a:ext cx="12235529" cy="6858003"/>
          </a:xfrm>
          <a:prstGeom prst="rect">
            <a:avLst/>
          </a:prstGeom>
        </p:spPr>
      </p:pic>
      <p:sp>
        <p:nvSpPr>
          <p:cNvPr id="6" name="Rectangle 5"/>
          <p:cNvSpPr/>
          <p:nvPr userDrawn="1"/>
        </p:nvSpPr>
        <p:spPr>
          <a:xfrm>
            <a:off x="1" y="4504554"/>
            <a:ext cx="12189052" cy="166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 Placeholder 7"/>
          <p:cNvSpPr>
            <a:spLocks noGrp="1"/>
          </p:cNvSpPr>
          <p:nvPr>
            <p:ph type="body" sz="quarter" idx="10"/>
          </p:nvPr>
        </p:nvSpPr>
        <p:spPr>
          <a:xfrm>
            <a:off x="2286001" y="4869873"/>
            <a:ext cx="9903052" cy="921329"/>
          </a:xfrm>
        </p:spPr>
        <p:txBody>
          <a:bodyPr>
            <a:noAutofit/>
          </a:bodyPr>
          <a:lstStyle>
            <a:lvl1pPr marL="0" indent="0" algn="ctr">
              <a:buNone/>
              <a:defRPr sz="44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grpSp>
        <p:nvGrpSpPr>
          <p:cNvPr id="7" name="Group 6">
            <a:extLst>
              <a:ext uri="{FF2B5EF4-FFF2-40B4-BE49-F238E27FC236}">
                <a16:creationId xmlns:a16="http://schemas.microsoft.com/office/drawing/2014/main" id="{B1A3261B-DA5D-FF44-90F4-AA102B2538FE}"/>
              </a:ext>
            </a:extLst>
          </p:cNvPr>
          <p:cNvGrpSpPr/>
          <p:nvPr userDrawn="1"/>
        </p:nvGrpSpPr>
        <p:grpSpPr>
          <a:xfrm>
            <a:off x="3581402" y="639862"/>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47139" t="-1936" r="1" b="-4521"/>
          <a:stretch/>
        </p:blipFill>
        <p:spPr>
          <a:xfrm>
            <a:off x="0" y="1"/>
            <a:ext cx="3160435" cy="6369579"/>
          </a:xfrm>
          <a:prstGeom prst="rect">
            <a:avLst/>
          </a:prstGeom>
        </p:spPr>
      </p:pic>
      <p:pic>
        <p:nvPicPr>
          <p:cNvPr id="11"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F66E38AC-F0A2-2B45-A5A5-9C73C1CAD03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29200" y="2644422"/>
            <a:ext cx="4418911" cy="125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estion TItle">
    <p:bg>
      <p:bgPr>
        <a:solidFill>
          <a:schemeClr val="bg1"/>
        </a:solidFill>
        <a:effectLst/>
      </p:bgPr>
    </p:bg>
    <p:spTree>
      <p:nvGrpSpPr>
        <p:cNvPr id="1" name=""/>
        <p:cNvGrpSpPr/>
        <p:nvPr/>
      </p:nvGrpSpPr>
      <p:grpSpPr>
        <a:xfrm>
          <a:off x="0" y="0"/>
          <a:ext cx="0" cy="0"/>
          <a:chOff x="0" y="0"/>
          <a:chExt cx="0" cy="0"/>
        </a:xfrm>
      </p:grpSpPr>
      <p:sp>
        <p:nvSpPr>
          <p:cNvPr id="11" name="Title Placeholder 3"/>
          <p:cNvSpPr>
            <a:spLocks noGrp="1"/>
          </p:cNvSpPr>
          <p:nvPr>
            <p:ph type="title"/>
          </p:nvPr>
        </p:nvSpPr>
        <p:spPr>
          <a:xfrm>
            <a:off x="472191" y="1165423"/>
            <a:ext cx="11235128" cy="4527156"/>
          </a:xfrm>
          <a:prstGeom prst="rect">
            <a:avLst/>
          </a:prstGeom>
        </p:spPr>
        <p:txBody>
          <a:bodyPr vert="horz" lIns="91440" tIns="45720" rIns="91440" bIns="45720" rtlCol="0" anchor="ctr">
            <a:normAutofit/>
          </a:bodyPr>
          <a:lstStyle>
            <a:lvl1pPr algn="ctr">
              <a:lnSpc>
                <a:spcPts val="8500"/>
              </a:lnSpc>
              <a:defRPr sz="7800" b="0" i="0">
                <a:solidFill>
                  <a:schemeClr val="accent2"/>
                </a:solidFill>
                <a:latin typeface="Calibri Regular"/>
                <a:ea typeface="Calibri Regular"/>
                <a:cs typeface="Calibri Regular"/>
              </a:defRPr>
            </a:lvl1pPr>
          </a:lstStyle>
          <a:p>
            <a:r>
              <a:rPr lang="en-US" dirty="0"/>
              <a:t>Click to edit Master title style</a:t>
            </a:r>
          </a:p>
        </p:txBody>
      </p:sp>
      <p:sp>
        <p:nvSpPr>
          <p:cNvPr id="12" name="Rectangle 11">
            <a:extLst>
              <a:ext uri="{FF2B5EF4-FFF2-40B4-BE49-F238E27FC236}">
                <a16:creationId xmlns:a16="http://schemas.microsoft.com/office/drawing/2014/main" id="{E61FC01A-9520-544E-8BB4-04DD0AD8B824}"/>
              </a:ext>
            </a:extLst>
          </p:cNvPr>
          <p:cNvSpPr/>
          <p:nvPr userDrawn="1"/>
        </p:nvSpPr>
        <p:spPr>
          <a:xfrm>
            <a:off x="4038600" y="6440677"/>
            <a:ext cx="41148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cxnSp>
        <p:nvCxnSpPr>
          <p:cNvPr id="6" name="Straight Connector 5">
            <a:extLst>
              <a:ext uri="{FF2B5EF4-FFF2-40B4-BE49-F238E27FC236}">
                <a16:creationId xmlns:a16="http://schemas.microsoft.com/office/drawing/2014/main" id="{6A9D9C2A-F56A-984A-9096-955D4BF0E923}"/>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8"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0B5D6FF6-72E9-3C4D-B38A-862BF23CC3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9835" y="125225"/>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675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imp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40"/>
            <a:ext cx="11277600" cy="2852737"/>
          </a:xfrm>
          <a:prstGeom prst="rect">
            <a:avLst/>
          </a:prstGeo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4589464"/>
            <a:ext cx="11277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0396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Light Grey Radar">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CC94BB-D688-0947-8012-050CE7C55197}"/>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2926" t="10938" r="7528" b="37586"/>
          <a:stretch/>
        </p:blipFill>
        <p:spPr>
          <a:xfrm>
            <a:off x="1" y="738028"/>
            <a:ext cx="12192001" cy="5099307"/>
          </a:xfrm>
          <a:prstGeom prst="rect">
            <a:avLst/>
          </a:prstGeom>
        </p:spPr>
      </p:pic>
      <p:sp>
        <p:nvSpPr>
          <p:cNvPr id="11" name="Rectangle 10">
            <a:extLst>
              <a:ext uri="{FF2B5EF4-FFF2-40B4-BE49-F238E27FC236}">
                <a16:creationId xmlns:a16="http://schemas.microsoft.com/office/drawing/2014/main" id="{A9C39936-2CCF-CA4F-85AE-E542AD107420}"/>
              </a:ext>
            </a:extLst>
          </p:cNvPr>
          <p:cNvSpPr/>
          <p:nvPr userDrawn="1"/>
        </p:nvSpPr>
        <p:spPr>
          <a:xfrm>
            <a:off x="381000" y="6451684"/>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sp>
        <p:nvSpPr>
          <p:cNvPr id="12" name="Text Placeholder 7">
            <a:extLst>
              <a:ext uri="{FF2B5EF4-FFF2-40B4-BE49-F238E27FC236}">
                <a16:creationId xmlns:a16="http://schemas.microsoft.com/office/drawing/2014/main" id="{2CDF9EC3-5784-7B46-98BA-CD7F0FE7256A}"/>
              </a:ext>
            </a:extLst>
          </p:cNvPr>
          <p:cNvSpPr>
            <a:spLocks noGrp="1"/>
          </p:cNvSpPr>
          <p:nvPr>
            <p:ph type="body" sz="quarter" idx="10" hasCustomPrompt="1"/>
          </p:nvPr>
        </p:nvSpPr>
        <p:spPr>
          <a:xfrm>
            <a:off x="3160435" y="2827017"/>
            <a:ext cx="8686800" cy="921329"/>
          </a:xfrm>
        </p:spPr>
        <p:txBody>
          <a:bodyPr>
            <a:noAutofit/>
          </a:bodyPr>
          <a:lstStyle>
            <a:lvl1pPr marL="0" indent="0" algn="ctr">
              <a:buNone/>
              <a:defRPr sz="6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section title</a:t>
            </a:r>
          </a:p>
        </p:txBody>
      </p:sp>
      <p:pic>
        <p:nvPicPr>
          <p:cNvPr id="14" name="Picture 13">
            <a:extLst>
              <a:ext uri="{FF2B5EF4-FFF2-40B4-BE49-F238E27FC236}">
                <a16:creationId xmlns:a16="http://schemas.microsoft.com/office/drawing/2014/main" id="{B9D44315-94DA-DC44-85CA-22C4F7ABF9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139" t="-1936" r="1" b="-4521"/>
          <a:stretch/>
        </p:blipFill>
        <p:spPr>
          <a:xfrm>
            <a:off x="0" y="255833"/>
            <a:ext cx="3160435" cy="6369579"/>
          </a:xfrm>
          <a:prstGeom prst="rect">
            <a:avLst/>
          </a:prstGeom>
        </p:spPr>
      </p:pic>
      <p:pic>
        <p:nvPicPr>
          <p:cNvPr id="7"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C84C9EFD-D920-604B-A5D9-4F4A9A2DA4D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695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ark Grey Radar">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rot="16200000">
            <a:off x="3546347" y="-2767587"/>
            <a:ext cx="5099304" cy="12192000"/>
          </a:xfrm>
          <a:prstGeom prst="rect">
            <a:avLst/>
          </a:prstGeom>
          <a:solidFill>
            <a:srgbClr val="58595B"/>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none" lIns="121920" tIns="60960" rIns="121920" bIns="60960" numCol="1" rtlCol="0" anchor="ctr" anchorCtr="1"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4CA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5D926E9-9093-154F-8F82-8F962D8DFBDF}"/>
              </a:ext>
            </a:extLst>
          </p:cNvPr>
          <p:cNvSpPr/>
          <p:nvPr userDrawn="1"/>
        </p:nvSpPr>
        <p:spPr>
          <a:xfrm>
            <a:off x="381000" y="6451684"/>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sp>
        <p:nvSpPr>
          <p:cNvPr id="11" name="Text Placeholder 7">
            <a:extLst>
              <a:ext uri="{FF2B5EF4-FFF2-40B4-BE49-F238E27FC236}">
                <a16:creationId xmlns:a16="http://schemas.microsoft.com/office/drawing/2014/main" id="{6598D3B2-FE07-9C49-BE4F-C775FBEBD235}"/>
              </a:ext>
            </a:extLst>
          </p:cNvPr>
          <p:cNvSpPr>
            <a:spLocks noGrp="1"/>
          </p:cNvSpPr>
          <p:nvPr>
            <p:ph type="body" sz="quarter" idx="10" hasCustomPrompt="1"/>
          </p:nvPr>
        </p:nvSpPr>
        <p:spPr>
          <a:xfrm>
            <a:off x="1752599" y="3063318"/>
            <a:ext cx="8686800" cy="921329"/>
          </a:xfrm>
        </p:spPr>
        <p:txBody>
          <a:bodyPr>
            <a:noAutofit/>
          </a:bodyPr>
          <a:lstStyle>
            <a:lvl1pPr marL="0" indent="0" algn="ctr">
              <a:buNone/>
              <a:defRPr sz="6000" b="0" i="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section title</a:t>
            </a:r>
          </a:p>
        </p:txBody>
      </p:sp>
      <p:pic>
        <p:nvPicPr>
          <p:cNvPr id="12" name="Picture 11">
            <a:extLst>
              <a:ext uri="{FF2B5EF4-FFF2-40B4-BE49-F238E27FC236}">
                <a16:creationId xmlns:a16="http://schemas.microsoft.com/office/drawing/2014/main" id="{56EC63CE-1876-3B4C-A940-8F0E9BC3C2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139" t="-1936" r="1" b="-4521"/>
          <a:stretch/>
        </p:blipFill>
        <p:spPr>
          <a:xfrm>
            <a:off x="0" y="-2979643"/>
            <a:ext cx="3160435" cy="6369579"/>
          </a:xfrm>
          <a:prstGeom prst="rect">
            <a:avLst/>
          </a:prstGeom>
        </p:spPr>
      </p:pic>
      <p:pic>
        <p:nvPicPr>
          <p:cNvPr id="7"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F003276F-4A91-E745-B5AB-C915F887D5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365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310C49-F56E-6748-AB2E-0ED443C8CE30}"/>
              </a:ext>
            </a:extLst>
          </p:cNvPr>
          <p:cNvSpPr/>
          <p:nvPr userDrawn="1"/>
        </p:nvSpPr>
        <p:spPr>
          <a:xfrm>
            <a:off x="381000" y="6400800"/>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pic>
        <p:nvPicPr>
          <p:cNvPr id="4"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BA3AC15F-1181-D14A-94D8-2E68DB5056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9671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7402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 Op 1 1">
  <p:cSld name="Title Slide - Op 1 1">
    <p:spTree>
      <p:nvGrpSpPr>
        <p:cNvPr id="1" name="Shape 16"/>
        <p:cNvGrpSpPr/>
        <p:nvPr/>
      </p:nvGrpSpPr>
      <p:grpSpPr>
        <a:xfrm>
          <a:off x="0" y="0"/>
          <a:ext cx="0" cy="0"/>
          <a:chOff x="0" y="0"/>
          <a:chExt cx="0" cy="0"/>
        </a:xfrm>
      </p:grpSpPr>
      <p:pic>
        <p:nvPicPr>
          <p:cNvPr id="17" name="Google Shape;17;p41"/>
          <p:cNvPicPr preferRelativeResize="0"/>
          <p:nvPr/>
        </p:nvPicPr>
        <p:blipFill rotWithShape="1">
          <a:blip r:embed="rId2">
            <a:alphaModFix amt="78000"/>
          </a:blip>
          <a:srcRect/>
          <a:stretch/>
        </p:blipFill>
        <p:spPr>
          <a:xfrm>
            <a:off x="0" y="-3"/>
            <a:ext cx="12235529" cy="6858003"/>
          </a:xfrm>
          <a:prstGeom prst="rect">
            <a:avLst/>
          </a:prstGeom>
          <a:noFill/>
          <a:ln>
            <a:noFill/>
          </a:ln>
        </p:spPr>
      </p:pic>
      <p:sp>
        <p:nvSpPr>
          <p:cNvPr id="19" name="Google Shape;19;p41"/>
          <p:cNvSpPr/>
          <p:nvPr/>
        </p:nvSpPr>
        <p:spPr>
          <a:xfrm>
            <a:off x="3000" y="5139190"/>
            <a:ext cx="12189000" cy="11059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1"/>
          <p:cNvSpPr txBox="1">
            <a:spLocks noGrp="1"/>
          </p:cNvSpPr>
          <p:nvPr>
            <p:ph type="title"/>
          </p:nvPr>
        </p:nvSpPr>
        <p:spPr>
          <a:xfrm>
            <a:off x="2055354" y="5209314"/>
            <a:ext cx="10046100" cy="7560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400"/>
              <a:buNone/>
              <a:defRPr sz="4400">
                <a:solidFill>
                  <a:schemeClr val="dk1"/>
                </a:solidFill>
              </a:defRPr>
            </a:lvl1pPr>
            <a:lvl2pPr lvl="1" algn="ctr">
              <a:lnSpc>
                <a:spcPct val="100000"/>
              </a:lnSpc>
              <a:spcBef>
                <a:spcPts val="0"/>
              </a:spcBef>
              <a:spcAft>
                <a:spcPts val="0"/>
              </a:spcAft>
              <a:buSzPts val="4400"/>
              <a:buFont typeface="Calibri"/>
              <a:buNone/>
              <a:defRPr sz="4400">
                <a:latin typeface="Calibri"/>
                <a:ea typeface="Calibri"/>
                <a:cs typeface="Calibri"/>
                <a:sym typeface="Calibri"/>
              </a:defRPr>
            </a:lvl2pPr>
            <a:lvl3pPr lvl="2" algn="ctr">
              <a:lnSpc>
                <a:spcPct val="100000"/>
              </a:lnSpc>
              <a:spcBef>
                <a:spcPts val="0"/>
              </a:spcBef>
              <a:spcAft>
                <a:spcPts val="0"/>
              </a:spcAft>
              <a:buSzPts val="4400"/>
              <a:buFont typeface="Calibri"/>
              <a:buNone/>
              <a:defRPr sz="4400">
                <a:latin typeface="Calibri"/>
                <a:ea typeface="Calibri"/>
                <a:cs typeface="Calibri"/>
                <a:sym typeface="Calibri"/>
              </a:defRPr>
            </a:lvl3pPr>
            <a:lvl4pPr lvl="3" algn="ctr">
              <a:lnSpc>
                <a:spcPct val="100000"/>
              </a:lnSpc>
              <a:spcBef>
                <a:spcPts val="0"/>
              </a:spcBef>
              <a:spcAft>
                <a:spcPts val="0"/>
              </a:spcAft>
              <a:buSzPts val="4400"/>
              <a:buFont typeface="Calibri"/>
              <a:buNone/>
              <a:defRPr sz="4400">
                <a:latin typeface="Calibri"/>
                <a:ea typeface="Calibri"/>
                <a:cs typeface="Calibri"/>
                <a:sym typeface="Calibri"/>
              </a:defRPr>
            </a:lvl4pPr>
            <a:lvl5pPr lvl="4" algn="ctr">
              <a:lnSpc>
                <a:spcPct val="100000"/>
              </a:lnSpc>
              <a:spcBef>
                <a:spcPts val="0"/>
              </a:spcBef>
              <a:spcAft>
                <a:spcPts val="0"/>
              </a:spcAft>
              <a:buSzPts val="4400"/>
              <a:buFont typeface="Calibri"/>
              <a:buNone/>
              <a:defRPr sz="4400">
                <a:latin typeface="Calibri"/>
                <a:ea typeface="Calibri"/>
                <a:cs typeface="Calibri"/>
                <a:sym typeface="Calibri"/>
              </a:defRPr>
            </a:lvl5pPr>
            <a:lvl6pPr lvl="5" algn="ctr">
              <a:lnSpc>
                <a:spcPct val="100000"/>
              </a:lnSpc>
              <a:spcBef>
                <a:spcPts val="0"/>
              </a:spcBef>
              <a:spcAft>
                <a:spcPts val="0"/>
              </a:spcAft>
              <a:buSzPts val="4400"/>
              <a:buFont typeface="Calibri"/>
              <a:buNone/>
              <a:defRPr sz="4400">
                <a:latin typeface="Calibri"/>
                <a:ea typeface="Calibri"/>
                <a:cs typeface="Calibri"/>
                <a:sym typeface="Calibri"/>
              </a:defRPr>
            </a:lvl6pPr>
            <a:lvl7pPr lvl="6" algn="ctr">
              <a:lnSpc>
                <a:spcPct val="100000"/>
              </a:lnSpc>
              <a:spcBef>
                <a:spcPts val="0"/>
              </a:spcBef>
              <a:spcAft>
                <a:spcPts val="0"/>
              </a:spcAft>
              <a:buSzPts val="4400"/>
              <a:buFont typeface="Calibri"/>
              <a:buNone/>
              <a:defRPr sz="4400">
                <a:latin typeface="Calibri"/>
                <a:ea typeface="Calibri"/>
                <a:cs typeface="Calibri"/>
                <a:sym typeface="Calibri"/>
              </a:defRPr>
            </a:lvl7pPr>
            <a:lvl8pPr lvl="7" algn="ctr">
              <a:lnSpc>
                <a:spcPct val="100000"/>
              </a:lnSpc>
              <a:spcBef>
                <a:spcPts val="0"/>
              </a:spcBef>
              <a:spcAft>
                <a:spcPts val="0"/>
              </a:spcAft>
              <a:buSzPts val="4400"/>
              <a:buFont typeface="Calibri"/>
              <a:buNone/>
              <a:defRPr sz="4400">
                <a:latin typeface="Calibri"/>
                <a:ea typeface="Calibri"/>
                <a:cs typeface="Calibri"/>
                <a:sym typeface="Calibri"/>
              </a:defRPr>
            </a:lvl8pPr>
            <a:lvl9pPr lvl="8" algn="ctr">
              <a:lnSpc>
                <a:spcPct val="100000"/>
              </a:lnSpc>
              <a:spcBef>
                <a:spcPts val="0"/>
              </a:spcBef>
              <a:spcAft>
                <a:spcPts val="0"/>
              </a:spcAft>
              <a:buSzPts val="4400"/>
              <a:buFont typeface="Calibri"/>
              <a:buNone/>
              <a:defRPr sz="4400">
                <a:latin typeface="Calibri"/>
                <a:ea typeface="Calibri"/>
                <a:cs typeface="Calibri"/>
                <a:sym typeface="Calibri"/>
              </a:defRPr>
            </a:lvl9pPr>
          </a:lstStyle>
          <a:p>
            <a:endParaRPr dirty="0"/>
          </a:p>
        </p:txBody>
      </p:sp>
      <p:pic>
        <p:nvPicPr>
          <p:cNvPr id="22" name="Google Shape;22;p41"/>
          <p:cNvPicPr preferRelativeResize="0"/>
          <p:nvPr/>
        </p:nvPicPr>
        <p:blipFill rotWithShape="1">
          <a:blip r:embed="rId3">
            <a:alphaModFix/>
          </a:blip>
          <a:srcRect/>
          <a:stretch/>
        </p:blipFill>
        <p:spPr>
          <a:xfrm>
            <a:off x="-21610" y="-3"/>
            <a:ext cx="3418909" cy="6858000"/>
          </a:xfrm>
          <a:prstGeom prst="rect">
            <a:avLst/>
          </a:prstGeom>
          <a:noFill/>
          <a:ln>
            <a:noFill/>
          </a:ln>
        </p:spPr>
      </p:pic>
      <p:pic>
        <p:nvPicPr>
          <p:cNvPr id="23" name="Google Shape;23;p41"/>
          <p:cNvPicPr preferRelativeResize="0"/>
          <p:nvPr/>
        </p:nvPicPr>
        <p:blipFill rotWithShape="1">
          <a:blip r:embed="rId4">
            <a:alphaModFix/>
          </a:blip>
          <a:srcRect/>
          <a:stretch/>
        </p:blipFill>
        <p:spPr>
          <a:xfrm>
            <a:off x="3470621" y="1514019"/>
            <a:ext cx="8821063" cy="3522877"/>
          </a:xfrm>
          <a:prstGeom prst="rect">
            <a:avLst/>
          </a:prstGeom>
          <a:noFill/>
          <a:ln>
            <a:noFill/>
          </a:ln>
        </p:spPr>
      </p:pic>
      <p:pic>
        <p:nvPicPr>
          <p:cNvPr id="8"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847A1D0D-6E0C-D640-B7C6-0E6242170F0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16043" y="172807"/>
            <a:ext cx="3737872" cy="106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0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 Op 1">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alphaModFix amt="78000"/>
            <a:extLst>
              <a:ext uri="{28A0092B-C50C-407E-A947-70E740481C1C}">
                <a14:useLocalDpi xmlns:a14="http://schemas.microsoft.com/office/drawing/2010/main"/>
              </a:ext>
            </a:extLst>
          </a:blip>
          <a:srcRect l="20169" t="3077" b="27692"/>
          <a:stretch/>
        </p:blipFill>
        <p:spPr>
          <a:xfrm>
            <a:off x="-43529" y="0"/>
            <a:ext cx="12235529" cy="6858003"/>
          </a:xfrm>
          <a:prstGeom prst="rect">
            <a:avLst/>
          </a:prstGeom>
        </p:spPr>
      </p:pic>
      <p:sp>
        <p:nvSpPr>
          <p:cNvPr id="6" name="Rectangle 5"/>
          <p:cNvSpPr/>
          <p:nvPr/>
        </p:nvSpPr>
        <p:spPr>
          <a:xfrm>
            <a:off x="1" y="4504554"/>
            <a:ext cx="12189052" cy="166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p:nvPr>
        </p:nvSpPr>
        <p:spPr>
          <a:xfrm>
            <a:off x="2286001" y="4869873"/>
            <a:ext cx="9903052" cy="921329"/>
          </a:xfrm>
        </p:spPr>
        <p:txBody>
          <a:bodyPr>
            <a:noAutofit/>
          </a:bodyPr>
          <a:lstStyle>
            <a:lvl1pPr marL="0" indent="0" algn="ctr">
              <a:buNone/>
              <a:defRPr sz="44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grpSp>
        <p:nvGrpSpPr>
          <p:cNvPr id="7" name="Group 6">
            <a:extLst>
              <a:ext uri="{FF2B5EF4-FFF2-40B4-BE49-F238E27FC236}">
                <a16:creationId xmlns:a16="http://schemas.microsoft.com/office/drawing/2014/main" id="{B1A3261B-DA5D-FF44-90F4-AA102B2538FE}"/>
              </a:ext>
            </a:extLst>
          </p:cNvPr>
          <p:cNvGrpSpPr/>
          <p:nvPr/>
        </p:nvGrpSpPr>
        <p:grpSpPr>
          <a:xfrm>
            <a:off x="3581402" y="639862"/>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r>
                <a:rPr lang="en-US" sz="4000" spc="-151" dirty="0">
                  <a:latin typeface="+mj-lt"/>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r>
                <a:rPr lang="en-US" sz="7200" b="1" spc="-151" dirty="0">
                  <a:latin typeface="Arial" panose="020B0604020202020204" pitchFamily="34" charset="0"/>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Agile measurement &amp; growth platform</a:t>
              </a:r>
            </a:p>
          </p:txBody>
        </p:sp>
      </p:gr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47139" t="-1936" r="1" b="-4521"/>
          <a:stretch/>
        </p:blipFill>
        <p:spPr>
          <a:xfrm>
            <a:off x="0" y="1"/>
            <a:ext cx="3160435" cy="6369579"/>
          </a:xfrm>
          <a:prstGeom prst="rect">
            <a:avLst/>
          </a:prstGeom>
        </p:spPr>
      </p:pic>
      <p:sp>
        <p:nvSpPr>
          <p:cNvPr id="16" name="Rectangle 15">
            <a:extLst>
              <a:ext uri="{FF2B5EF4-FFF2-40B4-BE49-F238E27FC236}">
                <a16:creationId xmlns:a16="http://schemas.microsoft.com/office/drawing/2014/main" id="{53B7DBF0-A668-4FF7-A70B-49A211DDC2CF}"/>
              </a:ext>
            </a:extLst>
          </p:cNvPr>
          <p:cNvSpPr/>
          <p:nvPr userDrawn="1"/>
        </p:nvSpPr>
        <p:spPr>
          <a:xfrm>
            <a:off x="1" y="4504554"/>
            <a:ext cx="12189052" cy="166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1DBBB32-3E4A-4211-9C88-9948582B8959}"/>
              </a:ext>
            </a:extLst>
          </p:cNvPr>
          <p:cNvGrpSpPr/>
          <p:nvPr userDrawn="1"/>
        </p:nvGrpSpPr>
        <p:grpSpPr>
          <a:xfrm>
            <a:off x="3581402" y="639862"/>
            <a:ext cx="9108919" cy="1461939"/>
            <a:chOff x="4896403" y="1205061"/>
            <a:chExt cx="9108919" cy="1461938"/>
          </a:xfrm>
        </p:grpSpPr>
        <p:sp>
          <p:nvSpPr>
            <p:cNvPr id="19" name="TextBox 18">
              <a:extLst>
                <a:ext uri="{FF2B5EF4-FFF2-40B4-BE49-F238E27FC236}">
                  <a16:creationId xmlns:a16="http://schemas.microsoft.com/office/drawing/2014/main" id="{3F971997-AE5C-47DF-B406-DE992C1444BB}"/>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20" name="TextBox 19">
              <a:extLst>
                <a:ext uri="{FF2B5EF4-FFF2-40B4-BE49-F238E27FC236}">
                  <a16:creationId xmlns:a16="http://schemas.microsoft.com/office/drawing/2014/main" id="{9B7070A6-84BC-42B3-81A6-3A826E057D69}"/>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21" name="TextBox 20">
              <a:extLst>
                <a:ext uri="{FF2B5EF4-FFF2-40B4-BE49-F238E27FC236}">
                  <a16:creationId xmlns:a16="http://schemas.microsoft.com/office/drawing/2014/main" id="{5613A805-CD92-445C-941E-0D7F4BE727BC}"/>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22" name="Picture 21">
            <a:extLst>
              <a:ext uri="{FF2B5EF4-FFF2-40B4-BE49-F238E27FC236}">
                <a16:creationId xmlns:a16="http://schemas.microsoft.com/office/drawing/2014/main" id="{58C353CF-9FBA-45D6-9259-157F9F6EEF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139" t="-1936" r="1" b="-4521"/>
          <a:stretch/>
        </p:blipFill>
        <p:spPr>
          <a:xfrm>
            <a:off x="0" y="1"/>
            <a:ext cx="3160435" cy="6369579"/>
          </a:xfrm>
          <a:prstGeom prst="rect">
            <a:avLst/>
          </a:prstGeom>
        </p:spPr>
      </p:pic>
      <p:pic>
        <p:nvPicPr>
          <p:cNvPr id="23"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3807EA4A-FDAC-8642-AAA0-D846FC60BB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80184" y="2644422"/>
            <a:ext cx="4328992" cy="122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26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 Op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1477E-52BE-154C-A6F4-ACE2D838DE03}"/>
              </a:ext>
            </a:extLst>
          </p:cNvPr>
          <p:cNvPicPr>
            <a:picLocks noChangeAspect="1"/>
          </p:cNvPicPr>
          <p:nvPr/>
        </p:nvPicPr>
        <p:blipFill rotWithShape="1">
          <a:blip r:embed="rId2" cstate="screen">
            <a:alphaModFix amt="78000"/>
            <a:extLst>
              <a:ext uri="{28A0092B-C50C-407E-A947-70E740481C1C}">
                <a14:useLocalDpi xmlns:a14="http://schemas.microsoft.com/office/drawing/2010/main"/>
              </a:ext>
            </a:extLst>
          </a:blip>
          <a:srcRect l="20169" t="3077" b="27692"/>
          <a:stretch/>
        </p:blipFill>
        <p:spPr>
          <a:xfrm>
            <a:off x="-43529" y="0"/>
            <a:ext cx="12235529" cy="6858003"/>
          </a:xfrm>
          <a:prstGeom prst="rect">
            <a:avLst/>
          </a:prstGeom>
        </p:spPr>
      </p:pic>
      <p:sp>
        <p:nvSpPr>
          <p:cNvPr id="6" name="Rectangle 5"/>
          <p:cNvSpPr/>
          <p:nvPr/>
        </p:nvSpPr>
        <p:spPr>
          <a:xfrm>
            <a:off x="-20290" y="3673456"/>
            <a:ext cx="12189052" cy="197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0"/>
          </p:nvPr>
        </p:nvSpPr>
        <p:spPr>
          <a:xfrm>
            <a:off x="-43530" y="4198349"/>
            <a:ext cx="12189052" cy="921329"/>
          </a:xfrm>
        </p:spPr>
        <p:txBody>
          <a:bodyPr>
            <a:noAutofit/>
          </a:bodyPr>
          <a:lstStyle>
            <a:lvl1pPr marL="0" indent="0" algn="ctr">
              <a:buNone/>
              <a:defRPr sz="48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grpSp>
        <p:nvGrpSpPr>
          <p:cNvPr id="7" name="Group 6">
            <a:extLst>
              <a:ext uri="{FF2B5EF4-FFF2-40B4-BE49-F238E27FC236}">
                <a16:creationId xmlns:a16="http://schemas.microsoft.com/office/drawing/2014/main" id="{B1A3261B-DA5D-FF44-90F4-AA102B2538FE}"/>
              </a:ext>
            </a:extLst>
          </p:cNvPr>
          <p:cNvGrpSpPr/>
          <p:nvPr/>
        </p:nvGrpSpPr>
        <p:grpSpPr>
          <a:xfrm>
            <a:off x="3200402" y="1646776"/>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r>
                <a:rPr lang="en-US" sz="4000" spc="-151" dirty="0">
                  <a:latin typeface="+mj-lt"/>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r>
                <a:rPr lang="en-US" sz="7200" b="1" spc="-151" dirty="0">
                  <a:latin typeface="Arial" panose="020B0604020202020204" pitchFamily="34" charset="0"/>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Agile measurement &amp; growth platform</a:t>
              </a:r>
            </a:p>
          </p:txBody>
        </p:sp>
      </p:grpSp>
      <p:pic>
        <p:nvPicPr>
          <p:cNvPr id="5" name="Picture 4">
            <a:extLst>
              <a:ext uri="{FF2B5EF4-FFF2-40B4-BE49-F238E27FC236}">
                <a16:creationId xmlns:a16="http://schemas.microsoft.com/office/drawing/2014/main" id="{8323748A-A5DF-9F40-B111-B4BC8166E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888886"/>
            <a:ext cx="1310291" cy="1393220"/>
          </a:xfrm>
          <a:prstGeom prst="rect">
            <a:avLst/>
          </a:prstGeom>
        </p:spPr>
      </p:pic>
      <p:sp>
        <p:nvSpPr>
          <p:cNvPr id="17" name="Rectangle 16">
            <a:extLst>
              <a:ext uri="{FF2B5EF4-FFF2-40B4-BE49-F238E27FC236}">
                <a16:creationId xmlns:a16="http://schemas.microsoft.com/office/drawing/2014/main" id="{F10BE7F6-A54E-4D9D-8C35-F1F366E631B0}"/>
              </a:ext>
            </a:extLst>
          </p:cNvPr>
          <p:cNvSpPr/>
          <p:nvPr userDrawn="1"/>
        </p:nvSpPr>
        <p:spPr>
          <a:xfrm>
            <a:off x="-20290" y="3673456"/>
            <a:ext cx="12189052" cy="197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3CF2BC2-9F15-40BB-B5F3-11E290963F5B}"/>
              </a:ext>
            </a:extLst>
          </p:cNvPr>
          <p:cNvGrpSpPr/>
          <p:nvPr userDrawn="1"/>
        </p:nvGrpSpPr>
        <p:grpSpPr>
          <a:xfrm>
            <a:off x="3200402" y="1646776"/>
            <a:ext cx="9108919" cy="1461939"/>
            <a:chOff x="4896403" y="1205061"/>
            <a:chExt cx="9108919" cy="1461938"/>
          </a:xfrm>
        </p:grpSpPr>
        <p:sp>
          <p:nvSpPr>
            <p:cNvPr id="19" name="TextBox 18">
              <a:extLst>
                <a:ext uri="{FF2B5EF4-FFF2-40B4-BE49-F238E27FC236}">
                  <a16:creationId xmlns:a16="http://schemas.microsoft.com/office/drawing/2014/main" id="{252F02F1-43DA-4440-B00C-303B8C40698E}"/>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20" name="TextBox 19">
              <a:extLst>
                <a:ext uri="{FF2B5EF4-FFF2-40B4-BE49-F238E27FC236}">
                  <a16:creationId xmlns:a16="http://schemas.microsoft.com/office/drawing/2014/main" id="{62A8DCA1-F752-4E7C-8AD1-797CDA264265}"/>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21" name="TextBox 20">
              <a:extLst>
                <a:ext uri="{FF2B5EF4-FFF2-40B4-BE49-F238E27FC236}">
                  <a16:creationId xmlns:a16="http://schemas.microsoft.com/office/drawing/2014/main" id="{EC041A4B-3FCA-4C3E-889A-05A94DB5CBA7}"/>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22" name="Picture 21">
            <a:extLst>
              <a:ext uri="{FF2B5EF4-FFF2-40B4-BE49-F238E27FC236}">
                <a16:creationId xmlns:a16="http://schemas.microsoft.com/office/drawing/2014/main" id="{848254BB-F9EE-45DE-8DDE-227837CE37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2600" y="1888886"/>
            <a:ext cx="1310291" cy="1393220"/>
          </a:xfrm>
          <a:prstGeom prst="rect">
            <a:avLst/>
          </a:prstGeom>
        </p:spPr>
      </p:pic>
      <p:pic>
        <p:nvPicPr>
          <p:cNvPr id="24"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51005044-4E98-8E47-8151-F83EA526870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2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 Op 3">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95C659-BBEA-9541-BF61-7287FB838ED4}"/>
              </a:ext>
            </a:extLst>
          </p:cNvPr>
          <p:cNvPicPr>
            <a:picLocks noChangeAspect="1"/>
          </p:cNvPicPr>
          <p:nvPr/>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grpSp>
        <p:nvGrpSpPr>
          <p:cNvPr id="7" name="Group 6">
            <a:extLst>
              <a:ext uri="{FF2B5EF4-FFF2-40B4-BE49-F238E27FC236}">
                <a16:creationId xmlns:a16="http://schemas.microsoft.com/office/drawing/2014/main" id="{B1A3261B-DA5D-FF44-90F4-AA102B2538FE}"/>
              </a:ext>
            </a:extLst>
          </p:cNvPr>
          <p:cNvGrpSpPr/>
          <p:nvPr/>
        </p:nvGrpSpPr>
        <p:grpSpPr>
          <a:xfrm>
            <a:off x="2895602" y="1869872"/>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r>
                <a:rPr lang="en-US" sz="4000" spc="-151" dirty="0">
                  <a:latin typeface="+mj-lt"/>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r>
                <a:rPr lang="en-US" sz="7200" b="1" spc="-151" dirty="0">
                  <a:latin typeface="Arial" panose="020B0604020202020204" pitchFamily="34" charset="0"/>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Agile measurement &amp; growth platform</a:t>
              </a:r>
            </a:p>
          </p:txBody>
        </p:sp>
      </p:grpSp>
      <p:pic>
        <p:nvPicPr>
          <p:cNvPr id="5" name="Picture 4">
            <a:extLst>
              <a:ext uri="{FF2B5EF4-FFF2-40B4-BE49-F238E27FC236}">
                <a16:creationId xmlns:a16="http://schemas.microsoft.com/office/drawing/2014/main" id="{8323748A-A5DF-9F40-B111-B4BC8166E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111981"/>
            <a:ext cx="1310291" cy="1393220"/>
          </a:xfrm>
          <a:prstGeom prst="rect">
            <a:avLst/>
          </a:prstGeom>
        </p:spPr>
      </p:pic>
      <p:sp>
        <p:nvSpPr>
          <p:cNvPr id="15" name="Text Placeholder 7">
            <a:extLst>
              <a:ext uri="{FF2B5EF4-FFF2-40B4-BE49-F238E27FC236}">
                <a16:creationId xmlns:a16="http://schemas.microsoft.com/office/drawing/2014/main" id="{44DFFB36-F9CD-CD45-B053-71DF3926E1F5}"/>
              </a:ext>
            </a:extLst>
          </p:cNvPr>
          <p:cNvSpPr>
            <a:spLocks noGrp="1"/>
          </p:cNvSpPr>
          <p:nvPr>
            <p:ph type="body" sz="quarter" idx="10"/>
          </p:nvPr>
        </p:nvSpPr>
        <p:spPr>
          <a:xfrm>
            <a:off x="457200" y="5478444"/>
            <a:ext cx="8686800" cy="921329"/>
          </a:xfrm>
        </p:spPr>
        <p:txBody>
          <a:bodyPr>
            <a:noAutofit/>
          </a:bodyPr>
          <a:lstStyle>
            <a:lvl1pPr marL="0" indent="0" algn="l">
              <a:buNone/>
              <a:defRPr sz="4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C77CAD45-5A3B-4040-AF10-5F04AE6CB74D}"/>
              </a:ext>
            </a:extLst>
          </p:cNvPr>
          <p:cNvCxnSpPr>
            <a:cxnSpLocks/>
          </p:cNvCxnSpPr>
          <p:nvPr/>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D4D8C9EB-223D-4443-AF05-DE5A340513C9}"/>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grpSp>
        <p:nvGrpSpPr>
          <p:cNvPr id="18" name="Group 17">
            <a:extLst>
              <a:ext uri="{FF2B5EF4-FFF2-40B4-BE49-F238E27FC236}">
                <a16:creationId xmlns:a16="http://schemas.microsoft.com/office/drawing/2014/main" id="{6F3512CF-5BEC-40DF-9355-33EC13654ACC}"/>
              </a:ext>
            </a:extLst>
          </p:cNvPr>
          <p:cNvGrpSpPr/>
          <p:nvPr userDrawn="1"/>
        </p:nvGrpSpPr>
        <p:grpSpPr>
          <a:xfrm>
            <a:off x="2895602" y="1869872"/>
            <a:ext cx="9108919" cy="1461939"/>
            <a:chOff x="4896403" y="1205061"/>
            <a:chExt cx="9108919" cy="1461938"/>
          </a:xfrm>
        </p:grpSpPr>
        <p:sp>
          <p:nvSpPr>
            <p:cNvPr id="19" name="TextBox 18">
              <a:extLst>
                <a:ext uri="{FF2B5EF4-FFF2-40B4-BE49-F238E27FC236}">
                  <a16:creationId xmlns:a16="http://schemas.microsoft.com/office/drawing/2014/main" id="{4C96C863-F6C1-4BE7-9EED-8D65DF570620}"/>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20" name="TextBox 19">
              <a:extLst>
                <a:ext uri="{FF2B5EF4-FFF2-40B4-BE49-F238E27FC236}">
                  <a16:creationId xmlns:a16="http://schemas.microsoft.com/office/drawing/2014/main" id="{6670F323-F5AC-421A-AA31-7BAF4F371D97}"/>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21" name="TextBox 20">
              <a:extLst>
                <a:ext uri="{FF2B5EF4-FFF2-40B4-BE49-F238E27FC236}">
                  <a16:creationId xmlns:a16="http://schemas.microsoft.com/office/drawing/2014/main" id="{B25D5A02-0F8A-4666-BF42-8E82134F6D0C}"/>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22" name="Picture 21">
            <a:extLst>
              <a:ext uri="{FF2B5EF4-FFF2-40B4-BE49-F238E27FC236}">
                <a16:creationId xmlns:a16="http://schemas.microsoft.com/office/drawing/2014/main" id="{57F2290F-CB67-4311-9AE1-931E87AD1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7800" y="2111981"/>
            <a:ext cx="1310291" cy="1393220"/>
          </a:xfrm>
          <a:prstGeom prst="rect">
            <a:avLst/>
          </a:prstGeom>
        </p:spPr>
      </p:pic>
      <p:cxnSp>
        <p:nvCxnSpPr>
          <p:cNvPr id="24" name="Straight Connector 23">
            <a:extLst>
              <a:ext uri="{FF2B5EF4-FFF2-40B4-BE49-F238E27FC236}">
                <a16:creationId xmlns:a16="http://schemas.microsoft.com/office/drawing/2014/main" id="{ABC7F469-6F39-4026-9918-6FD98F316DD8}"/>
              </a:ext>
            </a:extLst>
          </p:cNvPr>
          <p:cNvCxnSpPr>
            <a:cxnSpLocks/>
          </p:cNvCxnSpPr>
          <p:nvPr userDrawn="1"/>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25"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E78817E1-535C-9F47-8364-E432CA98DB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9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1477E-52BE-154C-A6F4-ACE2D838DE03}"/>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20169" t="3077" b="27692"/>
          <a:stretch/>
        </p:blipFill>
        <p:spPr>
          <a:xfrm>
            <a:off x="-43529" y="0"/>
            <a:ext cx="12235529" cy="6858003"/>
          </a:xfrm>
          <a:prstGeom prst="rect">
            <a:avLst/>
          </a:prstGeom>
        </p:spPr>
      </p:pic>
      <p:sp>
        <p:nvSpPr>
          <p:cNvPr id="6" name="Rectangle 5"/>
          <p:cNvSpPr/>
          <p:nvPr userDrawn="1"/>
        </p:nvSpPr>
        <p:spPr>
          <a:xfrm>
            <a:off x="-20290" y="3673456"/>
            <a:ext cx="12189052" cy="197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 Placeholder 7"/>
          <p:cNvSpPr>
            <a:spLocks noGrp="1"/>
          </p:cNvSpPr>
          <p:nvPr>
            <p:ph type="body" sz="quarter" idx="10"/>
          </p:nvPr>
        </p:nvSpPr>
        <p:spPr>
          <a:xfrm>
            <a:off x="-43530" y="4198349"/>
            <a:ext cx="12189052" cy="921329"/>
          </a:xfrm>
        </p:spPr>
        <p:txBody>
          <a:bodyPr>
            <a:noAutofit/>
          </a:bodyPr>
          <a:lstStyle>
            <a:lvl1pPr marL="0" indent="0" algn="ctr">
              <a:buNone/>
              <a:defRPr sz="48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grpSp>
        <p:nvGrpSpPr>
          <p:cNvPr id="7" name="Group 6">
            <a:extLst>
              <a:ext uri="{FF2B5EF4-FFF2-40B4-BE49-F238E27FC236}">
                <a16:creationId xmlns:a16="http://schemas.microsoft.com/office/drawing/2014/main" id="{B1A3261B-DA5D-FF44-90F4-AA102B2538FE}"/>
              </a:ext>
            </a:extLst>
          </p:cNvPr>
          <p:cNvGrpSpPr/>
          <p:nvPr userDrawn="1"/>
        </p:nvGrpSpPr>
        <p:grpSpPr>
          <a:xfrm>
            <a:off x="3200402" y="1646776"/>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5" name="Picture 4">
            <a:extLst>
              <a:ext uri="{FF2B5EF4-FFF2-40B4-BE49-F238E27FC236}">
                <a16:creationId xmlns:a16="http://schemas.microsoft.com/office/drawing/2014/main" id="{8323748A-A5DF-9F40-B111-B4BC8166E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2600" y="1888886"/>
            <a:ext cx="1310291" cy="1393220"/>
          </a:xfrm>
          <a:prstGeom prst="rect">
            <a:avLst/>
          </a:prstGeom>
        </p:spPr>
      </p:pic>
      <p:pic>
        <p:nvPicPr>
          <p:cNvPr id="15"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3788F52F-BD61-BF43-ACB7-D3C4804C734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14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Slide - Op 3">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95C659-BBEA-9541-BF61-7287FB838ED4}"/>
              </a:ext>
            </a:extLst>
          </p:cNvPr>
          <p:cNvPicPr>
            <a:picLocks noChangeAspect="1"/>
          </p:cNvPicPr>
          <p:nvPr/>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sp>
        <p:nvSpPr>
          <p:cNvPr id="13" name="TextBox 12">
            <a:extLst>
              <a:ext uri="{FF2B5EF4-FFF2-40B4-BE49-F238E27FC236}">
                <a16:creationId xmlns:a16="http://schemas.microsoft.com/office/drawing/2014/main" id="{69954802-7799-AA44-BC86-08F4770E896E}"/>
              </a:ext>
            </a:extLst>
          </p:cNvPr>
          <p:cNvSpPr txBox="1"/>
          <p:nvPr/>
        </p:nvSpPr>
        <p:spPr>
          <a:xfrm>
            <a:off x="2362201" y="1730655"/>
            <a:ext cx="8351740" cy="1569660"/>
          </a:xfrm>
          <a:prstGeom prst="rect">
            <a:avLst/>
          </a:prstGeom>
          <a:noFill/>
        </p:spPr>
        <p:txBody>
          <a:bodyPr wrap="square" rtlCol="0">
            <a:spAutoFit/>
          </a:bodyPr>
          <a:lstStyle/>
          <a:p>
            <a:pPr algn="ctr"/>
            <a:r>
              <a:rPr lang="en-US" sz="4800" b="1" spc="-151" dirty="0">
                <a:latin typeface="Arial" panose="020B0604020202020204" pitchFamily="34" charset="0"/>
                <a:cs typeface="Arial" panose="020B0604020202020204" pitchFamily="34" charset="0"/>
              </a:rPr>
              <a:t>Accelerating Your Enterprise Business Agility Journey</a:t>
            </a:r>
          </a:p>
        </p:txBody>
      </p:sp>
      <p:sp>
        <p:nvSpPr>
          <p:cNvPr id="14" name="TextBox 13">
            <a:extLst>
              <a:ext uri="{FF2B5EF4-FFF2-40B4-BE49-F238E27FC236}">
                <a16:creationId xmlns:a16="http://schemas.microsoft.com/office/drawing/2014/main" id="{94985BDA-A7F4-0D47-B428-E57C9DED997F}"/>
              </a:ext>
            </a:extLst>
          </p:cNvPr>
          <p:cNvSpPr txBox="1"/>
          <p:nvPr/>
        </p:nvSpPr>
        <p:spPr>
          <a:xfrm>
            <a:off x="2895601" y="3300314"/>
            <a:ext cx="83517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through strategy and measuring what matters</a:t>
            </a:r>
          </a:p>
        </p:txBody>
      </p:sp>
      <p:pic>
        <p:nvPicPr>
          <p:cNvPr id="5" name="Picture 4">
            <a:extLst>
              <a:ext uri="{FF2B5EF4-FFF2-40B4-BE49-F238E27FC236}">
                <a16:creationId xmlns:a16="http://schemas.microsoft.com/office/drawing/2014/main" id="{8323748A-A5DF-9F40-B111-B4BC8166E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397" y="1818875"/>
            <a:ext cx="1310291" cy="1393220"/>
          </a:xfrm>
          <a:prstGeom prst="rect">
            <a:avLst/>
          </a:prstGeom>
        </p:spPr>
      </p:pic>
      <p:sp>
        <p:nvSpPr>
          <p:cNvPr id="10" name="Text Placeholder 7">
            <a:extLst>
              <a:ext uri="{FF2B5EF4-FFF2-40B4-BE49-F238E27FC236}">
                <a16:creationId xmlns:a16="http://schemas.microsoft.com/office/drawing/2014/main" id="{64F25599-1872-BC4E-9C07-8C841B7F9195}"/>
              </a:ext>
            </a:extLst>
          </p:cNvPr>
          <p:cNvSpPr>
            <a:spLocks noGrp="1"/>
          </p:cNvSpPr>
          <p:nvPr>
            <p:ph type="body" sz="quarter" idx="10"/>
          </p:nvPr>
        </p:nvSpPr>
        <p:spPr>
          <a:xfrm>
            <a:off x="457200" y="5478444"/>
            <a:ext cx="8686800" cy="921329"/>
          </a:xfrm>
        </p:spPr>
        <p:txBody>
          <a:bodyPr>
            <a:noAutofit/>
          </a:bodyPr>
          <a:lstStyle>
            <a:lvl1pPr marL="0" indent="0" algn="l">
              <a:buNone/>
              <a:defRPr sz="4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C6E57875-8662-024B-A1D9-584AEE66A426}"/>
              </a:ext>
            </a:extLst>
          </p:cNvPr>
          <p:cNvCxnSpPr>
            <a:cxnSpLocks/>
          </p:cNvCxnSpPr>
          <p:nvPr/>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BD6CB261-0CDC-4AE7-944B-BD4837B24BE7}"/>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sp>
        <p:nvSpPr>
          <p:cNvPr id="15" name="TextBox 14">
            <a:extLst>
              <a:ext uri="{FF2B5EF4-FFF2-40B4-BE49-F238E27FC236}">
                <a16:creationId xmlns:a16="http://schemas.microsoft.com/office/drawing/2014/main" id="{8009AB82-9139-4AB1-98FE-B2AD8C6C737D}"/>
              </a:ext>
            </a:extLst>
          </p:cNvPr>
          <p:cNvSpPr txBox="1"/>
          <p:nvPr userDrawn="1"/>
        </p:nvSpPr>
        <p:spPr>
          <a:xfrm>
            <a:off x="2362201" y="1730655"/>
            <a:ext cx="8351740"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Accelerating Your Enterprise Business Agility Journey</a:t>
            </a:r>
          </a:p>
        </p:txBody>
      </p:sp>
      <p:sp>
        <p:nvSpPr>
          <p:cNvPr id="16" name="TextBox 15">
            <a:extLst>
              <a:ext uri="{FF2B5EF4-FFF2-40B4-BE49-F238E27FC236}">
                <a16:creationId xmlns:a16="http://schemas.microsoft.com/office/drawing/2014/main" id="{61A0DECD-C72C-4AEC-B5F0-4D42C89E75D5}"/>
              </a:ext>
            </a:extLst>
          </p:cNvPr>
          <p:cNvSpPr txBox="1"/>
          <p:nvPr userDrawn="1"/>
        </p:nvSpPr>
        <p:spPr>
          <a:xfrm>
            <a:off x="2895601" y="3300314"/>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through strategy and measuring what matters</a:t>
            </a:r>
          </a:p>
        </p:txBody>
      </p:sp>
      <p:pic>
        <p:nvPicPr>
          <p:cNvPr id="18" name="Picture 17">
            <a:extLst>
              <a:ext uri="{FF2B5EF4-FFF2-40B4-BE49-F238E27FC236}">
                <a16:creationId xmlns:a16="http://schemas.microsoft.com/office/drawing/2014/main" id="{845356F1-0B08-480B-B335-706370418D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2397" y="1818875"/>
            <a:ext cx="1310291" cy="1393220"/>
          </a:xfrm>
          <a:prstGeom prst="rect">
            <a:avLst/>
          </a:prstGeom>
        </p:spPr>
      </p:pic>
      <p:cxnSp>
        <p:nvCxnSpPr>
          <p:cNvPr id="20" name="Straight Connector 19">
            <a:extLst>
              <a:ext uri="{FF2B5EF4-FFF2-40B4-BE49-F238E27FC236}">
                <a16:creationId xmlns:a16="http://schemas.microsoft.com/office/drawing/2014/main" id="{8FF6462E-966E-4B05-A265-328F9D415AEE}"/>
              </a:ext>
            </a:extLst>
          </p:cNvPr>
          <p:cNvCxnSpPr>
            <a:cxnSpLocks/>
          </p:cNvCxnSpPr>
          <p:nvPr userDrawn="1"/>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21"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F8CC0EFC-C211-D847-A524-16BD2CC4D9B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7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solidFill>
                  <a:schemeClr val="tx1"/>
                </a:solidFill>
              </a:defRPr>
            </a:lvl1pPr>
          </a:lstStyle>
          <a:p>
            <a:r>
              <a:rPr lang="en-US"/>
              <a:t>Click to edit Master title style</a:t>
            </a:r>
            <a:endParaRPr lang="en-US" dirty="0"/>
          </a:p>
        </p:txBody>
      </p:sp>
      <p:sp>
        <p:nvSpPr>
          <p:cNvPr id="7" name="Text Placeholder 2"/>
          <p:cNvSpPr>
            <a:spLocks noGrp="1"/>
          </p:cNvSpPr>
          <p:nvPr>
            <p:ph idx="1"/>
          </p:nvPr>
        </p:nvSpPr>
        <p:spPr>
          <a:xfrm>
            <a:off x="472191" y="1408177"/>
            <a:ext cx="11235128" cy="4782313"/>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ormAutofit/>
          </a:bodyPr>
          <a:lstStyle>
            <a:lvl1pPr>
              <a:defRPr b="0" i="0">
                <a:latin typeface="Calibri Regular"/>
              </a:defRPr>
            </a:lvl1pPr>
            <a:lvl2pPr>
              <a:defRPr b="0" i="0">
                <a:latin typeface="Calibri Regular"/>
              </a:defRPr>
            </a:lvl2pPr>
            <a:lvl3pPr>
              <a:defRPr b="0" i="0">
                <a:latin typeface="Calibri Regular"/>
              </a:defRPr>
            </a:lvl3pPr>
            <a:lvl4pPr>
              <a:defRPr b="0" i="0">
                <a:latin typeface="Calibri Regular"/>
              </a:defRPr>
            </a:lvl4pPr>
            <a:lvl5pPr>
              <a:defRPr b="0" i="0">
                <a:latin typeface="Calibri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799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37440"/>
            <a:ext cx="5410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77000" y="1837440"/>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0403BAB-DA71-5445-80D4-9E4C5BE63229}"/>
              </a:ext>
            </a:extLst>
          </p:cNvPr>
          <p:cNvSpPr>
            <a:spLocks noGrp="1"/>
          </p:cNvSpPr>
          <p:nvPr>
            <p:ph type="title"/>
          </p:nvPr>
        </p:nvSpPr>
        <p:spPr>
          <a:xfrm>
            <a:off x="472191" y="250249"/>
            <a:ext cx="11235128" cy="64008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14630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FF8A-ABDB-D148-AAE4-55A85750A42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1541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 Logo Top R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C39936-2CCF-CA4F-85AE-E542AD107420}"/>
              </a:ext>
            </a:extLst>
          </p:cNvPr>
          <p:cNvSpPr/>
          <p:nvPr/>
        </p:nvSpPr>
        <p:spPr>
          <a:xfrm>
            <a:off x="381000" y="6400800"/>
            <a:ext cx="76200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sp>
        <p:nvSpPr>
          <p:cNvPr id="8" name="Title Placeholder 3">
            <a:extLst>
              <a:ext uri="{FF2B5EF4-FFF2-40B4-BE49-F238E27FC236}">
                <a16:creationId xmlns:a16="http://schemas.microsoft.com/office/drawing/2014/main" id="{230551A1-C79C-7B41-BCEC-18962BB4ADAB}"/>
              </a:ext>
            </a:extLst>
          </p:cNvPr>
          <p:cNvSpPr>
            <a:spLocks noGrp="1"/>
          </p:cNvSpPr>
          <p:nvPr>
            <p:ph type="title"/>
          </p:nvPr>
        </p:nvSpPr>
        <p:spPr>
          <a:xfrm>
            <a:off x="472191" y="250249"/>
            <a:ext cx="11235128" cy="640080"/>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1E83C12A-BDEE-1A42-88B5-3B677A174D29}"/>
              </a:ext>
            </a:extLst>
          </p:cNvPr>
          <p:cNvCxnSpPr/>
          <p:nvPr/>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07CAA25F-51CD-4177-A1D9-4C8C0070D34F}"/>
              </a:ext>
            </a:extLst>
          </p:cNvPr>
          <p:cNvSpPr/>
          <p:nvPr userDrawn="1"/>
        </p:nvSpPr>
        <p:spPr>
          <a:xfrm>
            <a:off x="381000" y="6400800"/>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cxnSp>
        <p:nvCxnSpPr>
          <p:cNvPr id="10" name="Straight Connector 9">
            <a:extLst>
              <a:ext uri="{FF2B5EF4-FFF2-40B4-BE49-F238E27FC236}">
                <a16:creationId xmlns:a16="http://schemas.microsoft.com/office/drawing/2014/main" id="{40A5CB58-BE02-466E-9EA3-83DAE06CE570}"/>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3"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0BE60514-52DC-0B48-9CCF-B318AC6028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9919" y="158809"/>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5472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selet (4 Stats)" preserve="1">
  <p:cSld name="Caselet (4 Stats)">
    <p:spTree>
      <p:nvGrpSpPr>
        <p:cNvPr id="1" name="Shape 768"/>
        <p:cNvGrpSpPr/>
        <p:nvPr/>
      </p:nvGrpSpPr>
      <p:grpSpPr>
        <a:xfrm>
          <a:off x="0" y="0"/>
          <a:ext cx="0" cy="0"/>
          <a:chOff x="0" y="0"/>
          <a:chExt cx="0" cy="0"/>
        </a:xfrm>
      </p:grpSpPr>
      <p:sp>
        <p:nvSpPr>
          <p:cNvPr id="781" name="Google Shape;781;p105"/>
          <p:cNvSpPr txBox="1">
            <a:spLocks noGrp="1"/>
          </p:cNvSpPr>
          <p:nvPr>
            <p:ph type="body" idx="14"/>
          </p:nvPr>
        </p:nvSpPr>
        <p:spPr>
          <a:xfrm>
            <a:off x="682337" y="1064830"/>
            <a:ext cx="10896168" cy="831596"/>
          </a:xfrm>
          <a:prstGeom prst="rect">
            <a:avLst/>
          </a:prstGeom>
          <a:noFill/>
          <a:ln>
            <a:noFill/>
          </a:ln>
        </p:spPr>
        <p:txBody>
          <a:bodyPr spcFirstLastPara="1" wrap="square" lIns="91425" tIns="45700" rIns="91425" bIns="45700" anchor="ctr" anchorCtr="0"/>
          <a:lstStyle>
            <a:lvl1pPr marL="457189" marR="0" lvl="0" indent="-228594" algn="ctr">
              <a:lnSpc>
                <a:spcPct val="90000"/>
              </a:lnSpc>
              <a:spcBef>
                <a:spcPts val="1000"/>
              </a:spcBef>
              <a:spcAft>
                <a:spcPts val="0"/>
              </a:spcAft>
              <a:buClr>
                <a:schemeClr val="dk1"/>
              </a:buClr>
              <a:buSzPts val="2400"/>
              <a:buFont typeface="Arial"/>
              <a:buNone/>
              <a:defRPr sz="2400" b="1"/>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69" name="Google Shape;769;p105"/>
          <p:cNvSpPr>
            <a:spLocks noGrp="1"/>
          </p:cNvSpPr>
          <p:nvPr>
            <p:ph type="body" idx="1"/>
          </p:nvPr>
        </p:nvSpPr>
        <p:spPr>
          <a:xfrm>
            <a:off x="682337" y="3309726"/>
            <a:ext cx="5382491" cy="501612"/>
          </a:xfrm>
          <a:prstGeom prst="roundRect">
            <a:avLst>
              <a:gd name="adj" fmla="val 8625"/>
            </a:avLst>
          </a:prstGeom>
          <a:solidFill>
            <a:schemeClr val="accent2"/>
          </a:solidFill>
          <a:ln>
            <a:noFill/>
          </a:ln>
        </p:spPr>
        <p:txBody>
          <a:bodyPr spcFirstLastPara="1" wrap="square" lIns="91425" tIns="45700" rIns="91425" bIns="45700" anchor="ctr" anchorCtr="0"/>
          <a:lstStyle>
            <a:lvl1pPr marL="457189" lvl="0" indent="-228594" algn="ctr">
              <a:lnSpc>
                <a:spcPct val="90000"/>
              </a:lnSpc>
              <a:spcBef>
                <a:spcPts val="500"/>
              </a:spcBef>
              <a:spcAft>
                <a:spcPts val="0"/>
              </a:spcAft>
              <a:buClr>
                <a:schemeClr val="lt1"/>
              </a:buClr>
              <a:buSzPts val="2200"/>
              <a:buFont typeface="Arial"/>
              <a:buNone/>
              <a:defRPr sz="2200" b="1">
                <a:solidFill>
                  <a:schemeClr val="lt1"/>
                </a:solidFill>
                <a:latin typeface="PT Sans"/>
                <a:ea typeface="PT Sans"/>
                <a:cs typeface="PT Sans"/>
                <a:sym typeface="PT Sans"/>
              </a:defRPr>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70" name="Google Shape;770;p105"/>
          <p:cNvSpPr txBox="1">
            <a:spLocks noGrp="1"/>
          </p:cNvSpPr>
          <p:nvPr>
            <p:ph type="title"/>
          </p:nvPr>
        </p:nvSpPr>
        <p:spPr>
          <a:xfrm>
            <a:off x="472191" y="250249"/>
            <a:ext cx="11235128" cy="58795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771" name="Google Shape;771;p105"/>
          <p:cNvSpPr>
            <a:spLocks noGrp="1"/>
          </p:cNvSpPr>
          <p:nvPr>
            <p:ph type="body" idx="2"/>
          </p:nvPr>
        </p:nvSpPr>
        <p:spPr>
          <a:xfrm>
            <a:off x="6197411" y="3314203"/>
            <a:ext cx="5382491" cy="501612"/>
          </a:xfrm>
          <a:prstGeom prst="roundRect">
            <a:avLst>
              <a:gd name="adj" fmla="val 8625"/>
            </a:avLst>
          </a:prstGeom>
          <a:solidFill>
            <a:schemeClr val="accent1"/>
          </a:solidFill>
          <a:ln>
            <a:noFill/>
          </a:ln>
        </p:spPr>
        <p:txBody>
          <a:bodyPr spcFirstLastPara="1" wrap="square" lIns="91425" tIns="45700" rIns="91425" bIns="45700" anchor="ctr" anchorCtr="0"/>
          <a:lstStyle>
            <a:lvl1pPr marL="457189" lvl="0" indent="-228594" algn="ctr">
              <a:lnSpc>
                <a:spcPct val="90000"/>
              </a:lnSpc>
              <a:spcBef>
                <a:spcPts val="500"/>
              </a:spcBef>
              <a:spcAft>
                <a:spcPts val="0"/>
              </a:spcAft>
              <a:buClr>
                <a:schemeClr val="lt1"/>
              </a:buClr>
              <a:buSzPts val="2200"/>
              <a:buFont typeface="Arial"/>
              <a:buNone/>
              <a:defRPr sz="2200" b="1">
                <a:solidFill>
                  <a:schemeClr val="lt1"/>
                </a:solidFill>
                <a:latin typeface="PT Sans"/>
                <a:ea typeface="PT Sans"/>
                <a:cs typeface="PT Sans"/>
                <a:sym typeface="PT Sans"/>
              </a:defRPr>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73" name="Google Shape;773;p105"/>
          <p:cNvSpPr txBox="1">
            <a:spLocks noGrp="1"/>
          </p:cNvSpPr>
          <p:nvPr>
            <p:ph type="body" idx="3"/>
          </p:nvPr>
        </p:nvSpPr>
        <p:spPr>
          <a:xfrm>
            <a:off x="1426011"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4" name="Google Shape;774;p105"/>
          <p:cNvSpPr txBox="1">
            <a:spLocks noGrp="1"/>
          </p:cNvSpPr>
          <p:nvPr>
            <p:ph type="body" idx="4"/>
          </p:nvPr>
        </p:nvSpPr>
        <p:spPr>
          <a:xfrm>
            <a:off x="4273383"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5" name="Google Shape;775;p105"/>
          <p:cNvSpPr txBox="1">
            <a:spLocks noGrp="1"/>
          </p:cNvSpPr>
          <p:nvPr>
            <p:ph type="body" idx="5"/>
          </p:nvPr>
        </p:nvSpPr>
        <p:spPr>
          <a:xfrm>
            <a:off x="7132331"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6" name="Google Shape;776;p105"/>
          <p:cNvSpPr txBox="1">
            <a:spLocks noGrp="1"/>
          </p:cNvSpPr>
          <p:nvPr>
            <p:ph type="body" idx="6"/>
          </p:nvPr>
        </p:nvSpPr>
        <p:spPr>
          <a:xfrm>
            <a:off x="9987417"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7" name="Google Shape;777;p105"/>
          <p:cNvSpPr txBox="1">
            <a:spLocks noGrp="1"/>
          </p:cNvSpPr>
          <p:nvPr>
            <p:ph type="body" idx="7"/>
          </p:nvPr>
        </p:nvSpPr>
        <p:spPr>
          <a:xfrm>
            <a:off x="682336"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8" name="Google Shape;778;p105"/>
          <p:cNvSpPr txBox="1">
            <a:spLocks noGrp="1"/>
          </p:cNvSpPr>
          <p:nvPr>
            <p:ph type="body" idx="8"/>
          </p:nvPr>
        </p:nvSpPr>
        <p:spPr>
          <a:xfrm>
            <a:off x="3523921"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9" name="Google Shape;779;p105"/>
          <p:cNvSpPr txBox="1">
            <a:spLocks noGrp="1"/>
          </p:cNvSpPr>
          <p:nvPr>
            <p:ph type="body" idx="9"/>
          </p:nvPr>
        </p:nvSpPr>
        <p:spPr>
          <a:xfrm>
            <a:off x="6394443"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0" name="Google Shape;780;p105"/>
          <p:cNvSpPr txBox="1">
            <a:spLocks noGrp="1"/>
          </p:cNvSpPr>
          <p:nvPr>
            <p:ph type="body" idx="13"/>
          </p:nvPr>
        </p:nvSpPr>
        <p:spPr>
          <a:xfrm>
            <a:off x="9230241"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3" name="Google Shape;783;p105"/>
          <p:cNvSpPr txBox="1">
            <a:spLocks noGrp="1"/>
          </p:cNvSpPr>
          <p:nvPr>
            <p:ph type="body" idx="15"/>
          </p:nvPr>
        </p:nvSpPr>
        <p:spPr>
          <a:xfrm>
            <a:off x="682337" y="3934623"/>
            <a:ext cx="5382491" cy="2255037"/>
          </a:xfrm>
          <a:prstGeom prst="rect">
            <a:avLst/>
          </a:prstGeom>
          <a:noFill/>
          <a:ln>
            <a:noFill/>
          </a:ln>
        </p:spPr>
        <p:txBody>
          <a:bodyPr spcFirstLastPara="1" wrap="square" lIns="91425" tIns="45700" rIns="91425" bIns="45700" anchor="t" anchorCtr="0"/>
          <a:lstStyle>
            <a:lvl1pPr marL="457189" lvl="0" indent="-330192" algn="l">
              <a:lnSpc>
                <a:spcPct val="90000"/>
              </a:lnSpc>
              <a:spcBef>
                <a:spcPts val="1000"/>
              </a:spcBef>
              <a:spcAft>
                <a:spcPts val="0"/>
              </a:spcAft>
              <a:buClr>
                <a:schemeClr val="dk1"/>
              </a:buClr>
              <a:buSzPts val="1600"/>
              <a:buFont typeface="Arial"/>
              <a:buChar char="•"/>
              <a:defRPr sz="1600">
                <a:solidFill>
                  <a:schemeClr val="dk1"/>
                </a:solidFill>
                <a:latin typeface="PT Sans"/>
                <a:ea typeface="PT Sans"/>
                <a:cs typeface="PT Sans"/>
                <a:sym typeface="PT Sans"/>
              </a:defRPr>
            </a:lvl1pPr>
            <a:lvl2pPr marL="914377" lvl="1"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2pPr>
            <a:lvl3pPr marL="1371566" lvl="2"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3pPr>
            <a:lvl4pPr marL="1828754" lvl="3"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4pPr>
            <a:lvl5pPr marL="2285943" lvl="4"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84" name="Google Shape;784;p105"/>
          <p:cNvSpPr txBox="1">
            <a:spLocks noGrp="1"/>
          </p:cNvSpPr>
          <p:nvPr>
            <p:ph type="body" idx="16"/>
          </p:nvPr>
        </p:nvSpPr>
        <p:spPr>
          <a:xfrm>
            <a:off x="6196014" y="3934623"/>
            <a:ext cx="5387521" cy="2255039"/>
          </a:xfrm>
          <a:prstGeom prst="rect">
            <a:avLst/>
          </a:prstGeom>
          <a:noFill/>
          <a:ln>
            <a:noFill/>
          </a:ln>
        </p:spPr>
        <p:txBody>
          <a:bodyPr spcFirstLastPara="1" wrap="square" lIns="91425" tIns="45700" rIns="91425" bIns="45700" anchor="t" anchorCtr="0"/>
          <a:lstStyle>
            <a:lvl1pPr marL="457189" lvl="0" indent="-330192" algn="l">
              <a:lnSpc>
                <a:spcPct val="90000"/>
              </a:lnSpc>
              <a:spcBef>
                <a:spcPts val="1000"/>
              </a:spcBef>
              <a:spcAft>
                <a:spcPts val="0"/>
              </a:spcAft>
              <a:buClr>
                <a:schemeClr val="dk1"/>
              </a:buClr>
              <a:buSzPts val="1600"/>
              <a:buChar char="•"/>
              <a:defRPr sz="1600">
                <a:solidFill>
                  <a:schemeClr val="dk1"/>
                </a:solidFill>
                <a:latin typeface="PT Sans"/>
                <a:ea typeface="PT Sans"/>
                <a:cs typeface="PT Sans"/>
                <a:sym typeface="PT Sans"/>
              </a:defRPr>
            </a:lvl1pPr>
            <a:lvl2pPr marL="914377" lvl="1" indent="-380990" algn="l">
              <a:lnSpc>
                <a:spcPct val="90000"/>
              </a:lnSpc>
              <a:spcBef>
                <a:spcPts val="500"/>
              </a:spcBef>
              <a:spcAft>
                <a:spcPts val="0"/>
              </a:spcAft>
              <a:buClr>
                <a:schemeClr val="dk1"/>
              </a:buClr>
              <a:buSzPts val="2400"/>
              <a:buChar char="•"/>
              <a:defRPr/>
            </a:lvl2pPr>
            <a:lvl3pPr marL="1371566" lvl="2" indent="-355591" algn="l">
              <a:lnSpc>
                <a:spcPct val="90000"/>
              </a:lnSpc>
              <a:spcBef>
                <a:spcPts val="500"/>
              </a:spcBef>
              <a:spcAft>
                <a:spcPts val="0"/>
              </a:spcAft>
              <a:buClr>
                <a:schemeClr val="dk1"/>
              </a:buClr>
              <a:buSzPts val="20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810431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estion TItle">
    <p:bg>
      <p:bgPr>
        <a:solidFill>
          <a:schemeClr val="bg1"/>
        </a:solidFill>
        <a:effectLst/>
      </p:bgPr>
    </p:bg>
    <p:spTree>
      <p:nvGrpSpPr>
        <p:cNvPr id="1" name=""/>
        <p:cNvGrpSpPr/>
        <p:nvPr/>
      </p:nvGrpSpPr>
      <p:grpSpPr>
        <a:xfrm>
          <a:off x="0" y="0"/>
          <a:ext cx="0" cy="0"/>
          <a:chOff x="0" y="0"/>
          <a:chExt cx="0" cy="0"/>
        </a:xfrm>
      </p:grpSpPr>
      <p:sp>
        <p:nvSpPr>
          <p:cNvPr id="11" name="Title Placeholder 3"/>
          <p:cNvSpPr>
            <a:spLocks noGrp="1"/>
          </p:cNvSpPr>
          <p:nvPr>
            <p:ph type="title"/>
          </p:nvPr>
        </p:nvSpPr>
        <p:spPr>
          <a:xfrm>
            <a:off x="472191" y="1165423"/>
            <a:ext cx="11235128" cy="4527156"/>
          </a:xfrm>
          <a:prstGeom prst="rect">
            <a:avLst/>
          </a:prstGeom>
        </p:spPr>
        <p:txBody>
          <a:bodyPr vert="horz" lIns="91440" tIns="45720" rIns="91440" bIns="45720" rtlCol="0" anchor="ctr">
            <a:normAutofit/>
          </a:bodyPr>
          <a:lstStyle>
            <a:lvl1pPr algn="ctr">
              <a:lnSpc>
                <a:spcPts val="8500"/>
              </a:lnSpc>
              <a:defRPr sz="7800" b="0" i="0">
                <a:solidFill>
                  <a:schemeClr val="accent2"/>
                </a:solidFill>
                <a:latin typeface="Calibri Regular"/>
                <a:ea typeface="Calibri Regular"/>
                <a:cs typeface="Calibri Regular"/>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E61FC01A-9520-544E-8BB4-04DD0AD8B824}"/>
              </a:ext>
            </a:extLst>
          </p:cNvPr>
          <p:cNvSpPr/>
          <p:nvPr/>
        </p:nvSpPr>
        <p:spPr>
          <a:xfrm>
            <a:off x="4038600" y="6440677"/>
            <a:ext cx="41148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cxnSp>
        <p:nvCxnSpPr>
          <p:cNvPr id="6" name="Straight Connector 5">
            <a:extLst>
              <a:ext uri="{FF2B5EF4-FFF2-40B4-BE49-F238E27FC236}">
                <a16:creationId xmlns:a16="http://schemas.microsoft.com/office/drawing/2014/main" id="{6A9D9C2A-F56A-984A-9096-955D4BF0E923}"/>
              </a:ext>
            </a:extLst>
          </p:cNvPr>
          <p:cNvCxnSpPr/>
          <p:nvPr/>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703A21F1-DC0D-4679-B534-C68279DE7848}"/>
              </a:ext>
            </a:extLst>
          </p:cNvPr>
          <p:cNvSpPr/>
          <p:nvPr userDrawn="1"/>
        </p:nvSpPr>
        <p:spPr>
          <a:xfrm>
            <a:off x="4038600" y="6440677"/>
            <a:ext cx="41148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cxnSp>
        <p:nvCxnSpPr>
          <p:cNvPr id="9" name="Straight Connector 8">
            <a:extLst>
              <a:ext uri="{FF2B5EF4-FFF2-40B4-BE49-F238E27FC236}">
                <a16:creationId xmlns:a16="http://schemas.microsoft.com/office/drawing/2014/main" id="{958D02CF-5942-4E39-81FE-2003CE24EFC1}"/>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3"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FD95D507-A321-DD49-AF54-638BEE4DFA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20315" y="125225"/>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4066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imp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740"/>
            <a:ext cx="11277600" cy="2852737"/>
          </a:xfrm>
          <a:prstGeom prst="rect">
            <a:avLst/>
          </a:prstGeo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4589464"/>
            <a:ext cx="11277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2142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Light Grey Radar">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CC94BB-D688-0947-8012-050CE7C55197}"/>
              </a:ext>
            </a:extLst>
          </p:cNvPr>
          <p:cNvPicPr>
            <a:picLocks noChangeAspect="1"/>
          </p:cNvPicPr>
          <p:nvPr/>
        </p:nvPicPr>
        <p:blipFill rotWithShape="1">
          <a:blip r:embed="rId2" cstate="screen">
            <a:alphaModFix amt="78000"/>
            <a:extLst>
              <a:ext uri="{28A0092B-C50C-407E-A947-70E740481C1C}">
                <a14:useLocalDpi xmlns:a14="http://schemas.microsoft.com/office/drawing/2010/main"/>
              </a:ext>
            </a:extLst>
          </a:blip>
          <a:srcRect l="12926" t="10938" r="7528" b="37586"/>
          <a:stretch/>
        </p:blipFill>
        <p:spPr>
          <a:xfrm>
            <a:off x="1" y="738028"/>
            <a:ext cx="12192001" cy="5099307"/>
          </a:xfrm>
          <a:prstGeom prst="rect">
            <a:avLst/>
          </a:prstGeom>
        </p:spPr>
      </p:pic>
      <p:sp>
        <p:nvSpPr>
          <p:cNvPr id="11" name="Rectangle 10">
            <a:extLst>
              <a:ext uri="{FF2B5EF4-FFF2-40B4-BE49-F238E27FC236}">
                <a16:creationId xmlns:a16="http://schemas.microsoft.com/office/drawing/2014/main" id="{A9C39936-2CCF-CA4F-85AE-E542AD107420}"/>
              </a:ext>
            </a:extLst>
          </p:cNvPr>
          <p:cNvSpPr/>
          <p:nvPr/>
        </p:nvSpPr>
        <p:spPr>
          <a:xfrm>
            <a:off x="381000" y="6451684"/>
            <a:ext cx="76200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sp>
        <p:nvSpPr>
          <p:cNvPr id="12" name="Text Placeholder 7">
            <a:extLst>
              <a:ext uri="{FF2B5EF4-FFF2-40B4-BE49-F238E27FC236}">
                <a16:creationId xmlns:a16="http://schemas.microsoft.com/office/drawing/2014/main" id="{2CDF9EC3-5784-7B46-98BA-CD7F0FE7256A}"/>
              </a:ext>
            </a:extLst>
          </p:cNvPr>
          <p:cNvSpPr>
            <a:spLocks noGrp="1"/>
          </p:cNvSpPr>
          <p:nvPr>
            <p:ph type="body" sz="quarter" idx="10" hasCustomPrompt="1"/>
          </p:nvPr>
        </p:nvSpPr>
        <p:spPr>
          <a:xfrm>
            <a:off x="3160435" y="2827017"/>
            <a:ext cx="8686800" cy="921329"/>
          </a:xfrm>
        </p:spPr>
        <p:txBody>
          <a:bodyPr>
            <a:noAutofit/>
          </a:bodyPr>
          <a:lstStyle>
            <a:lvl1pPr marL="0" indent="0" algn="ctr">
              <a:buNone/>
              <a:defRPr sz="6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section title</a:t>
            </a:r>
          </a:p>
        </p:txBody>
      </p:sp>
      <p:pic>
        <p:nvPicPr>
          <p:cNvPr id="14" name="Picture 13">
            <a:extLst>
              <a:ext uri="{FF2B5EF4-FFF2-40B4-BE49-F238E27FC236}">
                <a16:creationId xmlns:a16="http://schemas.microsoft.com/office/drawing/2014/main" id="{B9D44315-94DA-DC44-85CA-22C4F7ABF9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7139" t="-1936" r="1" b="-4521"/>
          <a:stretch/>
        </p:blipFill>
        <p:spPr>
          <a:xfrm>
            <a:off x="0" y="255833"/>
            <a:ext cx="3160435" cy="6369579"/>
          </a:xfrm>
          <a:prstGeom prst="rect">
            <a:avLst/>
          </a:prstGeom>
        </p:spPr>
      </p:pic>
      <p:pic>
        <p:nvPicPr>
          <p:cNvPr id="7" name="Picture 6">
            <a:extLst>
              <a:ext uri="{FF2B5EF4-FFF2-40B4-BE49-F238E27FC236}">
                <a16:creationId xmlns:a16="http://schemas.microsoft.com/office/drawing/2014/main" id="{F602923C-B9CC-47EF-AEDF-56D49B2B305A}"/>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2926" t="10938" r="7528" b="37586"/>
          <a:stretch/>
        </p:blipFill>
        <p:spPr>
          <a:xfrm>
            <a:off x="1" y="738028"/>
            <a:ext cx="12192001" cy="5099307"/>
          </a:xfrm>
          <a:prstGeom prst="rect">
            <a:avLst/>
          </a:prstGeom>
        </p:spPr>
      </p:pic>
      <p:sp>
        <p:nvSpPr>
          <p:cNvPr id="9" name="Rectangle 8">
            <a:extLst>
              <a:ext uri="{FF2B5EF4-FFF2-40B4-BE49-F238E27FC236}">
                <a16:creationId xmlns:a16="http://schemas.microsoft.com/office/drawing/2014/main" id="{30745F03-27D8-463E-BCCB-048E40189D62}"/>
              </a:ext>
            </a:extLst>
          </p:cNvPr>
          <p:cNvSpPr/>
          <p:nvPr userDrawn="1"/>
        </p:nvSpPr>
        <p:spPr>
          <a:xfrm>
            <a:off x="381000" y="6451684"/>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pic>
        <p:nvPicPr>
          <p:cNvPr id="15" name="Picture 14">
            <a:extLst>
              <a:ext uri="{FF2B5EF4-FFF2-40B4-BE49-F238E27FC236}">
                <a16:creationId xmlns:a16="http://schemas.microsoft.com/office/drawing/2014/main" id="{1AE2EBF3-81AC-4D1C-B900-357ADCDC82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139" t="-1936" r="1" b="-4521"/>
          <a:stretch/>
        </p:blipFill>
        <p:spPr>
          <a:xfrm>
            <a:off x="0" y="255833"/>
            <a:ext cx="3160435" cy="6369579"/>
          </a:xfrm>
          <a:prstGeom prst="rect">
            <a:avLst/>
          </a:prstGeom>
        </p:spPr>
      </p:pic>
      <p:pic>
        <p:nvPicPr>
          <p:cNvPr id="16"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E29D9CAD-60A4-F84F-93D0-C04733729FE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579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Dark Grey Radar">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bwMode="auto">
          <a:xfrm rot="16200000">
            <a:off x="3546347" y="-2767587"/>
            <a:ext cx="5099304" cy="12192000"/>
          </a:xfrm>
          <a:prstGeom prst="rect">
            <a:avLst/>
          </a:prstGeom>
          <a:solidFill>
            <a:srgbClr val="58595B"/>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none" lIns="121920" tIns="60960" rIns="121920" bIns="60960" numCol="1" rtlCol="0" anchor="ctr" anchorCtr="1" compatLnSpc="1">
            <a:prstTxWarp prst="textNoShape">
              <a:avLst/>
            </a:prstTxWarp>
          </a:bodyPr>
          <a:lstStyle/>
          <a:p>
            <a:endParaRPr lang="en-US" sz="1600" b="0" dirty="0">
              <a:solidFill>
                <a:schemeClr val="accent5"/>
              </a:solidFill>
              <a:effectLst/>
            </a:endParaRPr>
          </a:p>
        </p:txBody>
      </p:sp>
      <p:sp>
        <p:nvSpPr>
          <p:cNvPr id="10" name="Rectangle 9">
            <a:extLst>
              <a:ext uri="{FF2B5EF4-FFF2-40B4-BE49-F238E27FC236}">
                <a16:creationId xmlns:a16="http://schemas.microsoft.com/office/drawing/2014/main" id="{B5D926E9-9093-154F-8F82-8F962D8DFBDF}"/>
              </a:ext>
            </a:extLst>
          </p:cNvPr>
          <p:cNvSpPr/>
          <p:nvPr/>
        </p:nvSpPr>
        <p:spPr>
          <a:xfrm>
            <a:off x="381000" y="6451684"/>
            <a:ext cx="76200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sp>
        <p:nvSpPr>
          <p:cNvPr id="11" name="Text Placeholder 7">
            <a:extLst>
              <a:ext uri="{FF2B5EF4-FFF2-40B4-BE49-F238E27FC236}">
                <a16:creationId xmlns:a16="http://schemas.microsoft.com/office/drawing/2014/main" id="{6598D3B2-FE07-9C49-BE4F-C775FBEBD235}"/>
              </a:ext>
            </a:extLst>
          </p:cNvPr>
          <p:cNvSpPr>
            <a:spLocks noGrp="1"/>
          </p:cNvSpPr>
          <p:nvPr>
            <p:ph type="body" sz="quarter" idx="10" hasCustomPrompt="1"/>
          </p:nvPr>
        </p:nvSpPr>
        <p:spPr>
          <a:xfrm>
            <a:off x="1752599" y="3063318"/>
            <a:ext cx="8686800" cy="921329"/>
          </a:xfrm>
        </p:spPr>
        <p:txBody>
          <a:bodyPr>
            <a:noAutofit/>
          </a:bodyPr>
          <a:lstStyle>
            <a:lvl1pPr marL="0" indent="0" algn="ctr">
              <a:buNone/>
              <a:defRPr sz="6000" b="0" i="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section title</a:t>
            </a:r>
          </a:p>
        </p:txBody>
      </p:sp>
      <p:pic>
        <p:nvPicPr>
          <p:cNvPr id="12" name="Picture 11">
            <a:extLst>
              <a:ext uri="{FF2B5EF4-FFF2-40B4-BE49-F238E27FC236}">
                <a16:creationId xmlns:a16="http://schemas.microsoft.com/office/drawing/2014/main" id="{56EC63CE-1876-3B4C-A940-8F0E9BC3C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7139" t="-1936" r="1" b="-4521"/>
          <a:stretch/>
        </p:blipFill>
        <p:spPr>
          <a:xfrm>
            <a:off x="0" y="-2979643"/>
            <a:ext cx="3160435" cy="6369579"/>
          </a:xfrm>
          <a:prstGeom prst="rect">
            <a:avLst/>
          </a:prstGeom>
        </p:spPr>
      </p:pic>
      <p:sp>
        <p:nvSpPr>
          <p:cNvPr id="7" name="Rectangle 6">
            <a:extLst>
              <a:ext uri="{FF2B5EF4-FFF2-40B4-BE49-F238E27FC236}">
                <a16:creationId xmlns:a16="http://schemas.microsoft.com/office/drawing/2014/main" id="{C15F10BD-76C6-4D83-B218-8440EA05B0CB}"/>
              </a:ext>
            </a:extLst>
          </p:cNvPr>
          <p:cNvSpPr/>
          <p:nvPr userDrawn="1"/>
        </p:nvSpPr>
        <p:spPr bwMode="auto">
          <a:xfrm rot="16200000">
            <a:off x="3546347" y="-2767587"/>
            <a:ext cx="5099304" cy="12192000"/>
          </a:xfrm>
          <a:prstGeom prst="rect">
            <a:avLst/>
          </a:prstGeom>
          <a:solidFill>
            <a:srgbClr val="58595B"/>
          </a:solid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none" lIns="121920" tIns="60960" rIns="121920" bIns="60960" numCol="1" rtlCol="0" anchor="ctr" anchorCtr="1"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4CA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6AD69C2-5C8E-4CC1-927E-C0EC8EA7F9A6}"/>
              </a:ext>
            </a:extLst>
          </p:cNvPr>
          <p:cNvSpPr/>
          <p:nvPr userDrawn="1"/>
        </p:nvSpPr>
        <p:spPr>
          <a:xfrm>
            <a:off x="381000" y="6451684"/>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pic>
        <p:nvPicPr>
          <p:cNvPr id="14" name="Picture 13">
            <a:extLst>
              <a:ext uri="{FF2B5EF4-FFF2-40B4-BE49-F238E27FC236}">
                <a16:creationId xmlns:a16="http://schemas.microsoft.com/office/drawing/2014/main" id="{F649A634-9EC2-4AF3-BFAD-0042D0A086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139" t="-1936" r="1" b="-4521"/>
          <a:stretch/>
        </p:blipFill>
        <p:spPr>
          <a:xfrm>
            <a:off x="0" y="-2979643"/>
            <a:ext cx="3160435" cy="6369579"/>
          </a:xfrm>
          <a:prstGeom prst="rect">
            <a:avLst/>
          </a:prstGeom>
        </p:spPr>
      </p:pic>
      <p:pic>
        <p:nvPicPr>
          <p:cNvPr id="15"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2359FFA7-B113-194A-B613-2A35DA9584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040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 3">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95C659-BBEA-9541-BF61-7287FB838ED4}"/>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grpSp>
        <p:nvGrpSpPr>
          <p:cNvPr id="7" name="Group 6">
            <a:extLst>
              <a:ext uri="{FF2B5EF4-FFF2-40B4-BE49-F238E27FC236}">
                <a16:creationId xmlns:a16="http://schemas.microsoft.com/office/drawing/2014/main" id="{B1A3261B-DA5D-FF44-90F4-AA102B2538FE}"/>
              </a:ext>
            </a:extLst>
          </p:cNvPr>
          <p:cNvGrpSpPr/>
          <p:nvPr userDrawn="1"/>
        </p:nvGrpSpPr>
        <p:grpSpPr>
          <a:xfrm>
            <a:off x="2895602" y="1869872"/>
            <a:ext cx="9108919" cy="1461939"/>
            <a:chOff x="4896403" y="1205061"/>
            <a:chExt cx="9108919" cy="1461938"/>
          </a:xfrm>
        </p:grpSpPr>
        <p:sp>
          <p:nvSpPr>
            <p:cNvPr id="12" name="TextBox 11">
              <a:extLst>
                <a:ext uri="{FF2B5EF4-FFF2-40B4-BE49-F238E27FC236}">
                  <a16:creationId xmlns:a16="http://schemas.microsoft.com/office/drawing/2014/main" id="{87C7BCEF-C16D-544B-9BAB-50C47BCA2F9E}"/>
                </a:ext>
              </a:extLst>
            </p:cNvPr>
            <p:cNvSpPr txBox="1"/>
            <p:nvPr userDrawn="1"/>
          </p:nvSpPr>
          <p:spPr>
            <a:xfrm>
              <a:off x="4896403" y="1601159"/>
              <a:ext cx="894412"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1" normalizeH="0" baseline="0" noProof="0" dirty="0">
                  <a:ln>
                    <a:noFill/>
                  </a:ln>
                  <a:solidFill>
                    <a:srgbClr val="58595B"/>
                  </a:solidFill>
                  <a:effectLst/>
                  <a:uLnTx/>
                  <a:uFillTx/>
                  <a:latin typeface="Calibri Light" panose="020F0302020204030204"/>
                  <a:ea typeface="+mn-ea"/>
                  <a:cs typeface="+mn-cs"/>
                </a:rPr>
                <a:t>The</a:t>
              </a:r>
            </a:p>
          </p:txBody>
        </p:sp>
        <p:sp>
          <p:nvSpPr>
            <p:cNvPr id="13" name="TextBox 12">
              <a:extLst>
                <a:ext uri="{FF2B5EF4-FFF2-40B4-BE49-F238E27FC236}">
                  <a16:creationId xmlns:a16="http://schemas.microsoft.com/office/drawing/2014/main" id="{69954802-7799-AA44-BC86-08F4770E896E}"/>
                </a:ext>
              </a:extLst>
            </p:cNvPr>
            <p:cNvSpPr txBox="1"/>
            <p:nvPr userDrawn="1"/>
          </p:nvSpPr>
          <p:spPr>
            <a:xfrm>
              <a:off x="5653582" y="1205061"/>
              <a:ext cx="8351740" cy="120032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world’s leading</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5334000" y="2143779"/>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Agile measurement &amp; growth platform</a:t>
              </a:r>
            </a:p>
          </p:txBody>
        </p:sp>
      </p:grpSp>
      <p:pic>
        <p:nvPicPr>
          <p:cNvPr id="5" name="Picture 4">
            <a:extLst>
              <a:ext uri="{FF2B5EF4-FFF2-40B4-BE49-F238E27FC236}">
                <a16:creationId xmlns:a16="http://schemas.microsoft.com/office/drawing/2014/main" id="{8323748A-A5DF-9F40-B111-B4BC8166E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 y="2111981"/>
            <a:ext cx="1310291" cy="1393220"/>
          </a:xfrm>
          <a:prstGeom prst="rect">
            <a:avLst/>
          </a:prstGeom>
        </p:spPr>
      </p:pic>
      <p:sp>
        <p:nvSpPr>
          <p:cNvPr id="15" name="Text Placeholder 7">
            <a:extLst>
              <a:ext uri="{FF2B5EF4-FFF2-40B4-BE49-F238E27FC236}">
                <a16:creationId xmlns:a16="http://schemas.microsoft.com/office/drawing/2014/main" id="{44DFFB36-F9CD-CD45-B053-71DF3926E1F5}"/>
              </a:ext>
            </a:extLst>
          </p:cNvPr>
          <p:cNvSpPr>
            <a:spLocks noGrp="1"/>
          </p:cNvSpPr>
          <p:nvPr>
            <p:ph type="body" sz="quarter" idx="10"/>
          </p:nvPr>
        </p:nvSpPr>
        <p:spPr>
          <a:xfrm>
            <a:off x="457200" y="5478444"/>
            <a:ext cx="8686800" cy="921329"/>
          </a:xfrm>
        </p:spPr>
        <p:txBody>
          <a:bodyPr>
            <a:noAutofit/>
          </a:bodyPr>
          <a:lstStyle>
            <a:lvl1pPr marL="0" indent="0" algn="l">
              <a:buNone/>
              <a:defRPr sz="4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C77CAD45-5A3B-4040-AF10-5F04AE6CB74D}"/>
              </a:ext>
            </a:extLst>
          </p:cNvPr>
          <p:cNvCxnSpPr>
            <a:cxnSpLocks/>
          </p:cNvCxnSpPr>
          <p:nvPr userDrawn="1"/>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1"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4F5A9A1F-D540-F641-81F5-C1E55EAD73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4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310C49-F56E-6748-AB2E-0ED443C8CE30}"/>
              </a:ext>
            </a:extLst>
          </p:cNvPr>
          <p:cNvSpPr/>
          <p:nvPr/>
        </p:nvSpPr>
        <p:spPr>
          <a:xfrm>
            <a:off x="381000" y="6400800"/>
            <a:ext cx="76200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sp>
        <p:nvSpPr>
          <p:cNvPr id="4" name="Rectangle 3">
            <a:extLst>
              <a:ext uri="{FF2B5EF4-FFF2-40B4-BE49-F238E27FC236}">
                <a16:creationId xmlns:a16="http://schemas.microsoft.com/office/drawing/2014/main" id="{BD91A4FF-88A1-4F33-8707-5BE11CD7060A}"/>
              </a:ext>
            </a:extLst>
          </p:cNvPr>
          <p:cNvSpPr/>
          <p:nvPr userDrawn="1"/>
        </p:nvSpPr>
        <p:spPr>
          <a:xfrm>
            <a:off x="381000" y="6400800"/>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AgilityHealth® | Confidential &amp; Proprietary</a:t>
            </a:r>
          </a:p>
        </p:txBody>
      </p:sp>
      <p:pic>
        <p:nvPicPr>
          <p:cNvPr id="8"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AB487E94-FBA2-C241-86A5-2EE504139E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0308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9588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Op 3">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95C659-BBEA-9541-BF61-7287FB838ED4}"/>
              </a:ext>
            </a:extLst>
          </p:cNvPr>
          <p:cNvPicPr>
            <a:picLocks noChangeAspect="1"/>
          </p:cNvPicPr>
          <p:nvPr userDrawn="1"/>
        </p:nvPicPr>
        <p:blipFill rotWithShape="1">
          <a:blip r:embed="rId2" cstate="screen">
            <a:alphaModFix amt="78000"/>
            <a:extLst>
              <a:ext uri="{28A0092B-C50C-407E-A947-70E740481C1C}">
                <a14:useLocalDpi xmlns:a14="http://schemas.microsoft.com/office/drawing/2010/main"/>
              </a:ext>
            </a:extLst>
          </a:blip>
          <a:srcRect l="11932" t="10730" r="8521" b="36195"/>
          <a:stretch/>
        </p:blipFill>
        <p:spPr>
          <a:xfrm>
            <a:off x="0" y="0"/>
            <a:ext cx="12192000" cy="5257800"/>
          </a:xfrm>
          <a:prstGeom prst="rect">
            <a:avLst/>
          </a:prstGeom>
        </p:spPr>
      </p:pic>
      <p:sp>
        <p:nvSpPr>
          <p:cNvPr id="13" name="TextBox 12">
            <a:extLst>
              <a:ext uri="{FF2B5EF4-FFF2-40B4-BE49-F238E27FC236}">
                <a16:creationId xmlns:a16="http://schemas.microsoft.com/office/drawing/2014/main" id="{69954802-7799-AA44-BC86-08F4770E896E}"/>
              </a:ext>
            </a:extLst>
          </p:cNvPr>
          <p:cNvSpPr txBox="1"/>
          <p:nvPr userDrawn="1"/>
        </p:nvSpPr>
        <p:spPr>
          <a:xfrm>
            <a:off x="2362201" y="1730655"/>
            <a:ext cx="8351740"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1"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Accelerating Your Enterprise Business Agility Journey</a:t>
            </a:r>
          </a:p>
        </p:txBody>
      </p:sp>
      <p:sp>
        <p:nvSpPr>
          <p:cNvPr id="14" name="TextBox 13">
            <a:extLst>
              <a:ext uri="{FF2B5EF4-FFF2-40B4-BE49-F238E27FC236}">
                <a16:creationId xmlns:a16="http://schemas.microsoft.com/office/drawing/2014/main" id="{94985BDA-A7F4-0D47-B428-E57C9DED997F}"/>
              </a:ext>
            </a:extLst>
          </p:cNvPr>
          <p:cNvSpPr txBox="1"/>
          <p:nvPr userDrawn="1"/>
        </p:nvSpPr>
        <p:spPr>
          <a:xfrm>
            <a:off x="2895601" y="3300314"/>
            <a:ext cx="8351740" cy="52322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through strategy and measuring what matters</a:t>
            </a:r>
          </a:p>
        </p:txBody>
      </p:sp>
      <p:pic>
        <p:nvPicPr>
          <p:cNvPr id="5" name="Picture 4">
            <a:extLst>
              <a:ext uri="{FF2B5EF4-FFF2-40B4-BE49-F238E27FC236}">
                <a16:creationId xmlns:a16="http://schemas.microsoft.com/office/drawing/2014/main" id="{8323748A-A5DF-9F40-B111-B4BC8166E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397" y="1818875"/>
            <a:ext cx="1310291" cy="1393220"/>
          </a:xfrm>
          <a:prstGeom prst="rect">
            <a:avLst/>
          </a:prstGeom>
        </p:spPr>
      </p:pic>
      <p:sp>
        <p:nvSpPr>
          <p:cNvPr id="10" name="Text Placeholder 7">
            <a:extLst>
              <a:ext uri="{FF2B5EF4-FFF2-40B4-BE49-F238E27FC236}">
                <a16:creationId xmlns:a16="http://schemas.microsoft.com/office/drawing/2014/main" id="{64F25599-1872-BC4E-9C07-8C841B7F9195}"/>
              </a:ext>
            </a:extLst>
          </p:cNvPr>
          <p:cNvSpPr>
            <a:spLocks noGrp="1"/>
          </p:cNvSpPr>
          <p:nvPr>
            <p:ph type="body" sz="quarter" idx="10"/>
          </p:nvPr>
        </p:nvSpPr>
        <p:spPr>
          <a:xfrm>
            <a:off x="457200" y="5478444"/>
            <a:ext cx="8686800" cy="921329"/>
          </a:xfrm>
        </p:spPr>
        <p:txBody>
          <a:bodyPr>
            <a:noAutofit/>
          </a:bodyPr>
          <a:lstStyle>
            <a:lvl1pPr marL="0" indent="0" algn="l">
              <a:buNone/>
              <a:defRPr sz="4000" b="0" i="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6E57875-8662-024B-A1D9-584AEE66A426}"/>
              </a:ext>
            </a:extLst>
          </p:cNvPr>
          <p:cNvCxnSpPr>
            <a:cxnSpLocks/>
          </p:cNvCxnSpPr>
          <p:nvPr userDrawn="1"/>
        </p:nvCxnSpPr>
        <p:spPr>
          <a:xfrm>
            <a:off x="0" y="5257800"/>
            <a:ext cx="12192000"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2"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7C39932F-5B96-124E-A3FA-05BC2CAC7CE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9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solidFill>
                  <a:schemeClr val="tx1"/>
                </a:solidFill>
              </a:defRPr>
            </a:lvl1pPr>
          </a:lstStyle>
          <a:p>
            <a:r>
              <a:rPr lang="en-US" dirty="0"/>
              <a:t>Click to edit Master title style</a:t>
            </a:r>
          </a:p>
        </p:txBody>
      </p:sp>
      <p:sp>
        <p:nvSpPr>
          <p:cNvPr id="7" name="Text Placeholder 2"/>
          <p:cNvSpPr>
            <a:spLocks noGrp="1"/>
          </p:cNvSpPr>
          <p:nvPr>
            <p:ph idx="1"/>
          </p:nvPr>
        </p:nvSpPr>
        <p:spPr>
          <a:xfrm>
            <a:off x="472191" y="1408177"/>
            <a:ext cx="11235128" cy="4782313"/>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ormAutofit/>
          </a:bodyPr>
          <a:lstStyle>
            <a:lvl1pPr>
              <a:defRPr b="0" i="0">
                <a:latin typeface="Calibri Regular"/>
              </a:defRPr>
            </a:lvl1pPr>
            <a:lvl2pPr>
              <a:defRPr b="0" i="0">
                <a:latin typeface="Calibri Regular"/>
              </a:defRPr>
            </a:lvl2pPr>
            <a:lvl3pPr>
              <a:defRPr b="0" i="0">
                <a:latin typeface="Calibri Regular"/>
              </a:defRPr>
            </a:lvl3pPr>
            <a:lvl4pPr>
              <a:defRPr b="0" i="0">
                <a:latin typeface="Calibri Regular"/>
              </a:defRPr>
            </a:lvl4pPr>
            <a:lvl5pPr>
              <a:defRPr b="0" i="0">
                <a:latin typeface="Calibri Regul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70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37440"/>
            <a:ext cx="5410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7000" y="1837440"/>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B0403BAB-DA71-5445-80D4-9E4C5BE63229}"/>
              </a:ext>
            </a:extLst>
          </p:cNvPr>
          <p:cNvSpPr>
            <a:spLocks noGrp="1"/>
          </p:cNvSpPr>
          <p:nvPr>
            <p:ph type="title"/>
          </p:nvPr>
        </p:nvSpPr>
        <p:spPr>
          <a:xfrm>
            <a:off x="472191" y="250249"/>
            <a:ext cx="11235128" cy="64008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6362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FF8A-ABDB-D148-AAE4-55A85750A42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0129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Logo Top R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C39936-2CCF-CA4F-85AE-E542AD107420}"/>
              </a:ext>
            </a:extLst>
          </p:cNvPr>
          <p:cNvSpPr/>
          <p:nvPr userDrawn="1"/>
        </p:nvSpPr>
        <p:spPr>
          <a:xfrm>
            <a:off x="381000" y="6400800"/>
            <a:ext cx="76200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sp>
        <p:nvSpPr>
          <p:cNvPr id="8" name="Title Placeholder 3">
            <a:extLst>
              <a:ext uri="{FF2B5EF4-FFF2-40B4-BE49-F238E27FC236}">
                <a16:creationId xmlns:a16="http://schemas.microsoft.com/office/drawing/2014/main" id="{230551A1-C79C-7B41-BCEC-18962BB4ADAB}"/>
              </a:ext>
            </a:extLst>
          </p:cNvPr>
          <p:cNvSpPr>
            <a:spLocks noGrp="1"/>
          </p:cNvSpPr>
          <p:nvPr>
            <p:ph type="title"/>
          </p:nvPr>
        </p:nvSpPr>
        <p:spPr>
          <a:xfrm>
            <a:off x="472191" y="250249"/>
            <a:ext cx="11235128" cy="640080"/>
          </a:xfrm>
          <a:prstGeom prst="rect">
            <a:avLst/>
          </a:prstGeom>
        </p:spPr>
        <p:txBody>
          <a:bodyPr vert="horz" lIns="91440" tIns="45720" rIns="91440" bIns="45720" rtlCol="0" anchor="ctr">
            <a:normAutofit/>
          </a:bodyPr>
          <a:lstStyle/>
          <a:p>
            <a:r>
              <a:rPr lang="en-US" dirty="0"/>
              <a:t>Click to edit master title style</a:t>
            </a:r>
          </a:p>
        </p:txBody>
      </p:sp>
      <p:cxnSp>
        <p:nvCxnSpPr>
          <p:cNvPr id="6" name="Straight Connector 5">
            <a:extLst>
              <a:ext uri="{FF2B5EF4-FFF2-40B4-BE49-F238E27FC236}">
                <a16:creationId xmlns:a16="http://schemas.microsoft.com/office/drawing/2014/main" id="{1E83C12A-BDEE-1A42-88B5-3B677A174D29}"/>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lumMod val="20000"/>
                    <a:lumOff val="80000"/>
                  </a:schemeClr>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9"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06914DFC-0825-5844-9CF4-BE025F5158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9919" y="204529"/>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910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selet (4 Stats)" preserve="1">
  <p:cSld name="Caselet (4 Stats)">
    <p:spTree>
      <p:nvGrpSpPr>
        <p:cNvPr id="1" name="Shape 768"/>
        <p:cNvGrpSpPr/>
        <p:nvPr/>
      </p:nvGrpSpPr>
      <p:grpSpPr>
        <a:xfrm>
          <a:off x="0" y="0"/>
          <a:ext cx="0" cy="0"/>
          <a:chOff x="0" y="0"/>
          <a:chExt cx="0" cy="0"/>
        </a:xfrm>
      </p:grpSpPr>
      <p:sp>
        <p:nvSpPr>
          <p:cNvPr id="781" name="Google Shape;781;p105"/>
          <p:cNvSpPr txBox="1">
            <a:spLocks noGrp="1"/>
          </p:cNvSpPr>
          <p:nvPr>
            <p:ph type="body" idx="14"/>
          </p:nvPr>
        </p:nvSpPr>
        <p:spPr>
          <a:xfrm>
            <a:off x="682337" y="1064830"/>
            <a:ext cx="10896168" cy="831596"/>
          </a:xfrm>
          <a:prstGeom prst="rect">
            <a:avLst/>
          </a:prstGeom>
          <a:noFill/>
          <a:ln>
            <a:noFill/>
          </a:ln>
        </p:spPr>
        <p:txBody>
          <a:bodyPr spcFirstLastPara="1" wrap="square" lIns="91425" tIns="45700" rIns="91425" bIns="45700" anchor="ctr" anchorCtr="0"/>
          <a:lstStyle>
            <a:lvl1pPr marL="457189" marR="0" lvl="0" indent="-228594" algn="ctr">
              <a:lnSpc>
                <a:spcPct val="90000"/>
              </a:lnSpc>
              <a:spcBef>
                <a:spcPts val="1000"/>
              </a:spcBef>
              <a:spcAft>
                <a:spcPts val="0"/>
              </a:spcAft>
              <a:buClr>
                <a:schemeClr val="dk1"/>
              </a:buClr>
              <a:buSzPts val="2400"/>
              <a:buFont typeface="Arial"/>
              <a:buNone/>
              <a:defRPr sz="2400" b="1"/>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dirty="0"/>
          </a:p>
        </p:txBody>
      </p:sp>
      <p:sp>
        <p:nvSpPr>
          <p:cNvPr id="769" name="Google Shape;769;p105"/>
          <p:cNvSpPr>
            <a:spLocks noGrp="1"/>
          </p:cNvSpPr>
          <p:nvPr>
            <p:ph type="body" idx="1"/>
          </p:nvPr>
        </p:nvSpPr>
        <p:spPr>
          <a:xfrm>
            <a:off x="682337" y="3309726"/>
            <a:ext cx="5382491" cy="501612"/>
          </a:xfrm>
          <a:prstGeom prst="roundRect">
            <a:avLst>
              <a:gd name="adj" fmla="val 8625"/>
            </a:avLst>
          </a:prstGeom>
          <a:solidFill>
            <a:schemeClr val="accent2"/>
          </a:solidFill>
          <a:ln>
            <a:noFill/>
          </a:ln>
        </p:spPr>
        <p:txBody>
          <a:bodyPr spcFirstLastPara="1" wrap="square" lIns="91425" tIns="45700" rIns="91425" bIns="45700" anchor="ctr" anchorCtr="0"/>
          <a:lstStyle>
            <a:lvl1pPr marL="457189" lvl="0" indent="-228594" algn="ctr">
              <a:lnSpc>
                <a:spcPct val="90000"/>
              </a:lnSpc>
              <a:spcBef>
                <a:spcPts val="500"/>
              </a:spcBef>
              <a:spcAft>
                <a:spcPts val="0"/>
              </a:spcAft>
              <a:buClr>
                <a:schemeClr val="lt1"/>
              </a:buClr>
              <a:buSzPts val="2200"/>
              <a:buFont typeface="Arial"/>
              <a:buNone/>
              <a:defRPr sz="2200" b="1">
                <a:solidFill>
                  <a:schemeClr val="lt1"/>
                </a:solidFill>
                <a:latin typeface="PT Sans"/>
                <a:ea typeface="PT Sans"/>
                <a:cs typeface="PT Sans"/>
                <a:sym typeface="PT Sans"/>
              </a:defRPr>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dirty="0"/>
          </a:p>
        </p:txBody>
      </p:sp>
      <p:sp>
        <p:nvSpPr>
          <p:cNvPr id="770" name="Google Shape;770;p105"/>
          <p:cNvSpPr txBox="1">
            <a:spLocks noGrp="1"/>
          </p:cNvSpPr>
          <p:nvPr>
            <p:ph type="title"/>
          </p:nvPr>
        </p:nvSpPr>
        <p:spPr>
          <a:xfrm>
            <a:off x="472191" y="250249"/>
            <a:ext cx="11235128" cy="58795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71" name="Google Shape;771;p105"/>
          <p:cNvSpPr>
            <a:spLocks noGrp="1"/>
          </p:cNvSpPr>
          <p:nvPr>
            <p:ph type="body" idx="2"/>
          </p:nvPr>
        </p:nvSpPr>
        <p:spPr>
          <a:xfrm>
            <a:off x="6197411" y="3314203"/>
            <a:ext cx="5382491" cy="501612"/>
          </a:xfrm>
          <a:prstGeom prst="roundRect">
            <a:avLst>
              <a:gd name="adj" fmla="val 8625"/>
            </a:avLst>
          </a:prstGeom>
          <a:solidFill>
            <a:schemeClr val="accent1"/>
          </a:solidFill>
          <a:ln>
            <a:noFill/>
          </a:ln>
        </p:spPr>
        <p:txBody>
          <a:bodyPr spcFirstLastPara="1" wrap="square" lIns="91425" tIns="45700" rIns="91425" bIns="45700" anchor="ctr" anchorCtr="0"/>
          <a:lstStyle>
            <a:lvl1pPr marL="457189" lvl="0" indent="-228594" algn="ctr">
              <a:lnSpc>
                <a:spcPct val="90000"/>
              </a:lnSpc>
              <a:spcBef>
                <a:spcPts val="500"/>
              </a:spcBef>
              <a:spcAft>
                <a:spcPts val="0"/>
              </a:spcAft>
              <a:buClr>
                <a:schemeClr val="lt1"/>
              </a:buClr>
              <a:buSzPts val="2200"/>
              <a:buFont typeface="Arial"/>
              <a:buNone/>
              <a:defRPr sz="2200" b="1">
                <a:solidFill>
                  <a:schemeClr val="lt1"/>
                </a:solidFill>
                <a:latin typeface="PT Sans"/>
                <a:ea typeface="PT Sans"/>
                <a:cs typeface="PT Sans"/>
                <a:sym typeface="PT Sans"/>
              </a:defRPr>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dirty="0"/>
          </a:p>
        </p:txBody>
      </p:sp>
      <p:sp>
        <p:nvSpPr>
          <p:cNvPr id="773" name="Google Shape;773;p105"/>
          <p:cNvSpPr txBox="1">
            <a:spLocks noGrp="1"/>
          </p:cNvSpPr>
          <p:nvPr>
            <p:ph type="body" idx="3"/>
          </p:nvPr>
        </p:nvSpPr>
        <p:spPr>
          <a:xfrm>
            <a:off x="1426011"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4" name="Google Shape;774;p105"/>
          <p:cNvSpPr txBox="1">
            <a:spLocks noGrp="1"/>
          </p:cNvSpPr>
          <p:nvPr>
            <p:ph type="body" idx="4"/>
          </p:nvPr>
        </p:nvSpPr>
        <p:spPr>
          <a:xfrm>
            <a:off x="4273383"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5" name="Google Shape;775;p105"/>
          <p:cNvSpPr txBox="1">
            <a:spLocks noGrp="1"/>
          </p:cNvSpPr>
          <p:nvPr>
            <p:ph type="body" idx="5"/>
          </p:nvPr>
        </p:nvSpPr>
        <p:spPr>
          <a:xfrm>
            <a:off x="7132331"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6" name="Google Shape;776;p105"/>
          <p:cNvSpPr txBox="1">
            <a:spLocks noGrp="1"/>
          </p:cNvSpPr>
          <p:nvPr>
            <p:ph type="body" idx="6"/>
          </p:nvPr>
        </p:nvSpPr>
        <p:spPr>
          <a:xfrm>
            <a:off x="9987417" y="2260079"/>
            <a:ext cx="1600200" cy="658368"/>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2"/>
              </a:buClr>
              <a:buSzPts val="2000"/>
              <a:buFont typeface="PT Sans"/>
              <a:buNone/>
              <a:defRPr sz="2000" b="1">
                <a:solidFill>
                  <a:schemeClr val="dk2"/>
                </a:solidFill>
                <a:latin typeface="PT Sans"/>
                <a:ea typeface="PT Sans"/>
                <a:cs typeface="PT Sans"/>
                <a:sym typeface="PT Sans"/>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7" name="Google Shape;777;p105"/>
          <p:cNvSpPr txBox="1">
            <a:spLocks noGrp="1"/>
          </p:cNvSpPr>
          <p:nvPr>
            <p:ph type="body" idx="7"/>
          </p:nvPr>
        </p:nvSpPr>
        <p:spPr>
          <a:xfrm>
            <a:off x="682336"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dirty="0"/>
          </a:p>
        </p:txBody>
      </p:sp>
      <p:sp>
        <p:nvSpPr>
          <p:cNvPr id="778" name="Google Shape;778;p105"/>
          <p:cNvSpPr txBox="1">
            <a:spLocks noGrp="1"/>
          </p:cNvSpPr>
          <p:nvPr>
            <p:ph type="body" idx="8"/>
          </p:nvPr>
        </p:nvSpPr>
        <p:spPr>
          <a:xfrm>
            <a:off x="3523921"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79" name="Google Shape;779;p105"/>
          <p:cNvSpPr txBox="1">
            <a:spLocks noGrp="1"/>
          </p:cNvSpPr>
          <p:nvPr>
            <p:ph type="body" idx="9"/>
          </p:nvPr>
        </p:nvSpPr>
        <p:spPr>
          <a:xfrm>
            <a:off x="6394443"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80" name="Google Shape;780;p105"/>
          <p:cNvSpPr txBox="1">
            <a:spLocks noGrp="1"/>
          </p:cNvSpPr>
          <p:nvPr>
            <p:ph type="body" idx="13"/>
          </p:nvPr>
        </p:nvSpPr>
        <p:spPr>
          <a:xfrm>
            <a:off x="9230241" y="2258301"/>
            <a:ext cx="685800" cy="657225"/>
          </a:xfrm>
          <a:prstGeom prst="rect">
            <a:avLst/>
          </a:prstGeom>
          <a:noFill/>
          <a:ln>
            <a:noFill/>
          </a:ln>
        </p:spPr>
        <p:txBody>
          <a:bodyPr spcFirstLastPara="1" wrap="square" lIns="91425" tIns="45700" rIns="91425" bIns="45700" anchor="ctr" anchorCtr="0"/>
          <a:lstStyle>
            <a:lvl1pPr marL="457189" lvl="0" indent="-228594" algn="ctr">
              <a:lnSpc>
                <a:spcPct val="90000"/>
              </a:lnSpc>
              <a:spcBef>
                <a:spcPts val="1000"/>
              </a:spcBef>
              <a:spcAft>
                <a:spcPts val="0"/>
              </a:spcAft>
              <a:buClr>
                <a:schemeClr val="dk1"/>
              </a:buClr>
              <a:buSzPts val="1800"/>
              <a:buNone/>
              <a:defRPr sz="1800" b="0" cap="none">
                <a:solidFill>
                  <a:schemeClr val="dk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83" name="Google Shape;783;p105"/>
          <p:cNvSpPr txBox="1">
            <a:spLocks noGrp="1"/>
          </p:cNvSpPr>
          <p:nvPr>
            <p:ph type="body" idx="15"/>
          </p:nvPr>
        </p:nvSpPr>
        <p:spPr>
          <a:xfrm>
            <a:off x="682337" y="3934623"/>
            <a:ext cx="5382491" cy="2255037"/>
          </a:xfrm>
          <a:prstGeom prst="rect">
            <a:avLst/>
          </a:prstGeom>
          <a:noFill/>
          <a:ln>
            <a:noFill/>
          </a:ln>
        </p:spPr>
        <p:txBody>
          <a:bodyPr spcFirstLastPara="1" wrap="square" lIns="91425" tIns="45700" rIns="91425" bIns="45700" anchor="t" anchorCtr="0"/>
          <a:lstStyle>
            <a:lvl1pPr marL="457189" lvl="0" indent="-330192" algn="l">
              <a:lnSpc>
                <a:spcPct val="90000"/>
              </a:lnSpc>
              <a:spcBef>
                <a:spcPts val="1000"/>
              </a:spcBef>
              <a:spcAft>
                <a:spcPts val="0"/>
              </a:spcAft>
              <a:buClr>
                <a:schemeClr val="dk1"/>
              </a:buClr>
              <a:buSzPts val="1600"/>
              <a:buFont typeface="Arial"/>
              <a:buChar char="•"/>
              <a:defRPr sz="1600">
                <a:solidFill>
                  <a:schemeClr val="dk1"/>
                </a:solidFill>
                <a:latin typeface="PT Sans"/>
                <a:ea typeface="PT Sans"/>
                <a:cs typeface="PT Sans"/>
                <a:sym typeface="PT Sans"/>
              </a:defRPr>
            </a:lvl1pPr>
            <a:lvl2pPr marL="914377" lvl="1"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2pPr>
            <a:lvl3pPr marL="1371566" lvl="2"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3pPr>
            <a:lvl4pPr marL="1828754" lvl="3"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4pPr>
            <a:lvl5pPr marL="2285943" lvl="4" indent="-330192" algn="l">
              <a:lnSpc>
                <a:spcPct val="90000"/>
              </a:lnSpc>
              <a:spcBef>
                <a:spcPts val="500"/>
              </a:spcBef>
              <a:spcAft>
                <a:spcPts val="0"/>
              </a:spcAft>
              <a:buClr>
                <a:schemeClr val="dk1"/>
              </a:buClr>
              <a:buSzPts val="1600"/>
              <a:buFont typeface="Arial"/>
              <a:buChar char="•"/>
              <a:defRPr sz="1600">
                <a:solidFill>
                  <a:schemeClr val="dk1"/>
                </a:solidFill>
                <a:latin typeface="PT Sans"/>
                <a:ea typeface="PT Sans"/>
                <a:cs typeface="PT Sans"/>
                <a:sym typeface="PT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dirty="0"/>
          </a:p>
        </p:txBody>
      </p:sp>
      <p:sp>
        <p:nvSpPr>
          <p:cNvPr id="784" name="Google Shape;784;p105"/>
          <p:cNvSpPr txBox="1">
            <a:spLocks noGrp="1"/>
          </p:cNvSpPr>
          <p:nvPr>
            <p:ph type="body" idx="16"/>
          </p:nvPr>
        </p:nvSpPr>
        <p:spPr>
          <a:xfrm>
            <a:off x="6196014" y="3934623"/>
            <a:ext cx="5387521" cy="2255039"/>
          </a:xfrm>
          <a:prstGeom prst="rect">
            <a:avLst/>
          </a:prstGeom>
          <a:noFill/>
          <a:ln>
            <a:noFill/>
          </a:ln>
        </p:spPr>
        <p:txBody>
          <a:bodyPr spcFirstLastPara="1" wrap="square" lIns="91425" tIns="45700" rIns="91425" bIns="45700" anchor="t" anchorCtr="0"/>
          <a:lstStyle>
            <a:lvl1pPr marL="457189" lvl="0" indent="-330192" algn="l">
              <a:lnSpc>
                <a:spcPct val="90000"/>
              </a:lnSpc>
              <a:spcBef>
                <a:spcPts val="1000"/>
              </a:spcBef>
              <a:spcAft>
                <a:spcPts val="0"/>
              </a:spcAft>
              <a:buClr>
                <a:schemeClr val="dk1"/>
              </a:buClr>
              <a:buSzPts val="1600"/>
              <a:buChar char="•"/>
              <a:defRPr sz="1600">
                <a:solidFill>
                  <a:schemeClr val="dk1"/>
                </a:solidFill>
                <a:latin typeface="PT Sans"/>
                <a:ea typeface="PT Sans"/>
                <a:cs typeface="PT Sans"/>
                <a:sym typeface="PT Sans"/>
              </a:defRPr>
            </a:lvl1pPr>
            <a:lvl2pPr marL="914377" lvl="1" indent="-380990" algn="l">
              <a:lnSpc>
                <a:spcPct val="90000"/>
              </a:lnSpc>
              <a:spcBef>
                <a:spcPts val="500"/>
              </a:spcBef>
              <a:spcAft>
                <a:spcPts val="0"/>
              </a:spcAft>
              <a:buClr>
                <a:schemeClr val="dk1"/>
              </a:buClr>
              <a:buSzPts val="2400"/>
              <a:buChar char="•"/>
              <a:defRPr/>
            </a:lvl2pPr>
            <a:lvl3pPr marL="1371566" lvl="2" indent="-355591" algn="l">
              <a:lnSpc>
                <a:spcPct val="90000"/>
              </a:lnSpc>
              <a:spcBef>
                <a:spcPts val="500"/>
              </a:spcBef>
              <a:spcAft>
                <a:spcPts val="0"/>
              </a:spcAft>
              <a:buClr>
                <a:schemeClr val="dk1"/>
              </a:buClr>
              <a:buSzPts val="20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462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191" y="1408177"/>
            <a:ext cx="11235128" cy="4782313"/>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472191" y="250249"/>
            <a:ext cx="11235128" cy="640080"/>
          </a:xfrm>
          <a:prstGeom prst="rect">
            <a:avLst/>
          </a:prstGeom>
        </p:spPr>
        <p:txBody>
          <a:bodyPr vert="horz" lIns="91440" tIns="45720" rIns="91440" bIns="45720" rtlCol="0" anchor="ctr">
            <a:normAutofit/>
          </a:bodyPr>
          <a:lstStyle/>
          <a:p>
            <a:r>
              <a:rPr lang="en-US" dirty="0"/>
              <a:t>Click to edit master title style</a:t>
            </a:r>
          </a:p>
        </p:txBody>
      </p:sp>
      <p:sp>
        <p:nvSpPr>
          <p:cNvPr id="15" name="Rectangle 14">
            <a:extLst>
              <a:ext uri="{FF2B5EF4-FFF2-40B4-BE49-F238E27FC236}">
                <a16:creationId xmlns:a16="http://schemas.microsoft.com/office/drawing/2014/main" id="{A51AEF0F-D4C7-2A49-8E98-497E548B9CCF}"/>
              </a:ext>
            </a:extLst>
          </p:cNvPr>
          <p:cNvSpPr/>
          <p:nvPr userDrawn="1"/>
        </p:nvSpPr>
        <p:spPr>
          <a:xfrm>
            <a:off x="381000" y="6400801"/>
            <a:ext cx="41148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cxnSp>
        <p:nvCxnSpPr>
          <p:cNvPr id="20" name="Straight Connector 19">
            <a:extLst>
              <a:ext uri="{FF2B5EF4-FFF2-40B4-BE49-F238E27FC236}">
                <a16:creationId xmlns:a16="http://schemas.microsoft.com/office/drawing/2014/main" id="{008B396F-B502-9B4D-99BC-8C3B48646A35}"/>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7"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8376276E-B62E-D241-AB8E-FE4E970A9F0C}"/>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05632"/>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87" r:id="rId16"/>
  </p:sldLayoutIdLst>
  <p:hf sldNum="0" hdr="0" ftr="0" dt="0"/>
  <p:txStyles>
    <p:titleStyle>
      <a:lvl1pPr algn="l" defTabSz="914377" rtl="0" eaLnBrk="1" latinLnBrk="0" hangingPunct="1">
        <a:lnSpc>
          <a:spcPct val="90000"/>
        </a:lnSpc>
        <a:spcBef>
          <a:spcPct val="0"/>
        </a:spcBef>
        <a:buNone/>
        <a:defRPr sz="3600" b="0" i="0"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Calibri Regular"/>
          <a:ea typeface="Calibri Regular"/>
          <a:cs typeface="Calibri Regular"/>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Calibri Regular"/>
          <a:ea typeface="Calibri Regular"/>
          <a:cs typeface="Calibri Regular"/>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Calibri Regular"/>
          <a:ea typeface="Calibri Regular"/>
          <a:cs typeface="Calibri Regular"/>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Calibri Regular"/>
          <a:ea typeface="Calibri Regular"/>
          <a:cs typeface="Calibri Regular"/>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Calibri Regular"/>
          <a:ea typeface="Calibri Regular"/>
          <a:cs typeface="Calibri Regular"/>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2191" y="1408177"/>
            <a:ext cx="11235128" cy="4782313"/>
          </a:xfrm>
          <a:prstGeom prst="rect">
            <a:avLst/>
          </a:prstGeom>
          <a:noFill/>
          <a:ln>
            <a:noFill/>
          </a:ln>
        </p:spPr>
        <p:style>
          <a:lnRef idx="2">
            <a:schemeClr val="dk1"/>
          </a:lnRef>
          <a:fillRef idx="1">
            <a:schemeClr val="lt1"/>
          </a:fillRef>
          <a:effectRef idx="0">
            <a:schemeClr val="dk1"/>
          </a:effectRef>
          <a:fontRef idx="none"/>
        </p:style>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p:cNvSpPr>
            <a:spLocks noGrp="1"/>
          </p:cNvSpPr>
          <p:nvPr>
            <p:ph type="title"/>
          </p:nvPr>
        </p:nvSpPr>
        <p:spPr>
          <a:xfrm>
            <a:off x="472191" y="250249"/>
            <a:ext cx="11235128" cy="6400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A51AEF0F-D4C7-2A49-8E98-497E548B9CCF}"/>
              </a:ext>
            </a:extLst>
          </p:cNvPr>
          <p:cNvSpPr/>
          <p:nvPr/>
        </p:nvSpPr>
        <p:spPr>
          <a:xfrm>
            <a:off x="381000" y="6400801"/>
            <a:ext cx="4114800" cy="254044"/>
          </a:xfrm>
          <a:prstGeom prst="rect">
            <a:avLst/>
          </a:prstGeom>
        </p:spPr>
        <p:txBody>
          <a:bodyPr wrap="square">
            <a:spAutoFit/>
          </a:bodyPr>
          <a:lstStyle/>
          <a:p>
            <a:r>
              <a:rPr lang="en-US" sz="1051" b="0" i="0" baseline="0" dirty="0">
                <a:solidFill>
                  <a:schemeClr val="bg2">
                    <a:lumMod val="50000"/>
                  </a:schemeClr>
                </a:solidFill>
                <a:latin typeface="Calibri Regular"/>
                <a:ea typeface="Myriad Pro" charset="0"/>
                <a:cs typeface="Myriad Pro" charset="0"/>
              </a:rPr>
              <a:t>Copyright</a:t>
            </a:r>
            <a:r>
              <a:rPr lang="de-DE" sz="1051" b="0" i="0" baseline="0" dirty="0">
                <a:solidFill>
                  <a:schemeClr val="bg2">
                    <a:lumMod val="50000"/>
                  </a:schemeClr>
                </a:solidFill>
                <a:latin typeface="Calibri Regular"/>
                <a:ea typeface="Myriad Pro" charset="0"/>
                <a:cs typeface="Myriad Pro" charset="0"/>
              </a:rPr>
              <a:t>©</a:t>
            </a:r>
            <a:r>
              <a:rPr lang="en-US" sz="1051" b="0" i="0" baseline="0" dirty="0">
                <a:solidFill>
                  <a:schemeClr val="bg2">
                    <a:lumMod val="50000"/>
                  </a:schemeClr>
                </a:solidFill>
                <a:latin typeface="Calibri Regular"/>
                <a:ea typeface="Myriad Pro" charset="0"/>
                <a:cs typeface="Myriad Pro" charset="0"/>
              </a:rPr>
              <a:t> </a:t>
            </a:r>
            <a:r>
              <a:rPr lang="en-US" sz="1051" b="0" i="0" baseline="0" dirty="0" err="1">
                <a:solidFill>
                  <a:schemeClr val="bg2">
                    <a:lumMod val="50000"/>
                  </a:schemeClr>
                </a:solidFill>
                <a:latin typeface="Calibri Regular"/>
                <a:ea typeface="Myriad Pro" charset="0"/>
                <a:cs typeface="Myriad Pro" charset="0"/>
              </a:rPr>
              <a:t>AgilityHealth</a:t>
            </a:r>
            <a:r>
              <a:rPr lang="en-US" sz="1051" b="0" i="0" baseline="0" dirty="0">
                <a:solidFill>
                  <a:schemeClr val="bg2">
                    <a:lumMod val="50000"/>
                  </a:schemeClr>
                </a:solidFill>
                <a:latin typeface="Calibri Regular"/>
                <a:ea typeface="Myriad Pro" charset="0"/>
                <a:cs typeface="Myriad Pro" charset="0"/>
              </a:rPr>
              <a:t>®  | Confidential &amp; Proprietary</a:t>
            </a:r>
          </a:p>
        </p:txBody>
      </p:sp>
      <p:cxnSp>
        <p:nvCxnSpPr>
          <p:cNvPr id="20" name="Straight Connector 19">
            <a:extLst>
              <a:ext uri="{FF2B5EF4-FFF2-40B4-BE49-F238E27FC236}">
                <a16:creationId xmlns:a16="http://schemas.microsoft.com/office/drawing/2014/main" id="{008B396F-B502-9B4D-99BC-8C3B48646A35}"/>
              </a:ext>
            </a:extLst>
          </p:cNvPr>
          <p:cNvCxnSpPr/>
          <p:nvPr/>
        </p:nvCxnSpPr>
        <p:spPr>
          <a:xfrm>
            <a:off x="472189" y="914400"/>
            <a:ext cx="11719811"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E68CE65-1799-48A5-8AE4-DE71F2860F98}"/>
              </a:ext>
            </a:extLst>
          </p:cNvPr>
          <p:cNvSpPr/>
          <p:nvPr userDrawn="1"/>
        </p:nvSpPr>
        <p:spPr>
          <a:xfrm>
            <a:off x="381000" y="6400801"/>
            <a:ext cx="4114800" cy="25404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Copyright</a:t>
            </a:r>
            <a:r>
              <a:rPr kumimoji="0" lang="de-DE"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a:t>
            </a:r>
            <a:r>
              <a:rPr kumimoji="0" lang="en-US" sz="1051" b="0" i="0" u="none" strike="noStrike" kern="1200" cap="none" spc="0" normalizeH="0" baseline="0" noProof="0" dirty="0" err="1">
                <a:ln>
                  <a:noFill/>
                </a:ln>
                <a:solidFill>
                  <a:srgbClr val="F5F5F5">
                    <a:lumMod val="50000"/>
                  </a:srgbClr>
                </a:solidFill>
                <a:effectLst/>
                <a:uLnTx/>
                <a:uFillTx/>
                <a:latin typeface="Calibri Regular"/>
                <a:ea typeface="Myriad Pro" charset="0"/>
                <a:cs typeface="Myriad Pro" charset="0"/>
              </a:rPr>
              <a:t>AgilityHealth</a:t>
            </a:r>
            <a:r>
              <a:rPr kumimoji="0" lang="en-US" sz="1051" b="0" i="0" u="none" strike="noStrike" kern="1200" cap="none" spc="0" normalizeH="0" baseline="0" noProof="0" dirty="0">
                <a:ln>
                  <a:noFill/>
                </a:ln>
                <a:solidFill>
                  <a:srgbClr val="F5F5F5">
                    <a:lumMod val="50000"/>
                  </a:srgbClr>
                </a:solidFill>
                <a:effectLst/>
                <a:uLnTx/>
                <a:uFillTx/>
                <a:latin typeface="Calibri Regular"/>
                <a:ea typeface="Myriad Pro" charset="0"/>
                <a:cs typeface="Myriad Pro" charset="0"/>
              </a:rPr>
              <a:t>®  | Confidential &amp; Proprietary</a:t>
            </a:r>
          </a:p>
        </p:txBody>
      </p:sp>
      <p:cxnSp>
        <p:nvCxnSpPr>
          <p:cNvPr id="8" name="Straight Connector 7">
            <a:extLst>
              <a:ext uri="{FF2B5EF4-FFF2-40B4-BE49-F238E27FC236}">
                <a16:creationId xmlns:a16="http://schemas.microsoft.com/office/drawing/2014/main" id="{C6F0387B-666E-4120-95D7-194E3223C677}"/>
              </a:ext>
            </a:extLst>
          </p:cNvPr>
          <p:cNvCxnSpPr/>
          <p:nvPr userDrawn="1"/>
        </p:nvCxnSpPr>
        <p:spPr>
          <a:xfrm>
            <a:off x="472189" y="914400"/>
            <a:ext cx="11719811" cy="0"/>
          </a:xfrm>
          <a:prstGeom prst="line">
            <a:avLst/>
          </a:prstGeom>
          <a:ln w="25400">
            <a:gradFill>
              <a:gsLst>
                <a:gs pos="0">
                  <a:schemeClr val="accent1">
                    <a:lumMod val="5000"/>
                    <a:lumOff val="95000"/>
                  </a:schemeClr>
                </a:gs>
                <a:gs pos="28500">
                  <a:schemeClr val="accent3"/>
                </a:gs>
                <a:gs pos="57000">
                  <a:schemeClr val="accent3"/>
                </a:gs>
              </a:gsLst>
              <a:lin ang="0" scaled="0"/>
            </a:gradFill>
          </a:ln>
        </p:spPr>
        <p:style>
          <a:lnRef idx="1">
            <a:schemeClr val="dk1"/>
          </a:lnRef>
          <a:fillRef idx="0">
            <a:schemeClr val="dk1"/>
          </a:fillRef>
          <a:effectRef idx="0">
            <a:schemeClr val="dk1"/>
          </a:effectRef>
          <a:fontRef idx="minor">
            <a:schemeClr val="tx1"/>
          </a:fontRef>
        </p:style>
      </p:cxnSp>
      <p:pic>
        <p:nvPicPr>
          <p:cNvPr id="10" name="Picture 2" descr="https://lh7-us.googleusercontent.com/1FOo5zWo_rsE5YJBEGyaXdiWQxY6Lu5EzkYvgTaBXnmJNPHoLRhpRAuqVazr-rkRufnLqFg4gHTmn0WiC3OcoXaqj7jwmJrC76xfwbA4Q-sh7HbOahT6s9Wfis0Rf_sTeyCLvUXXgOPO7lSRNGDm1ts">
            <a:extLst>
              <a:ext uri="{FF2B5EF4-FFF2-40B4-BE49-F238E27FC236}">
                <a16:creationId xmlns:a16="http://schemas.microsoft.com/office/drawing/2014/main" id="{E6877BAF-51EE-CD45-B8D4-61528F0693E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789835" y="6121528"/>
            <a:ext cx="20574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3334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Lst>
  <p:hf sldNum="0" hdr="0" ftr="0" dt="0"/>
  <p:txStyles>
    <p:titleStyle>
      <a:lvl1pPr algn="l" defTabSz="914377" rtl="0" eaLnBrk="1" latinLnBrk="0" hangingPunct="1">
        <a:lnSpc>
          <a:spcPct val="90000"/>
        </a:lnSpc>
        <a:spcBef>
          <a:spcPct val="0"/>
        </a:spcBef>
        <a:buNone/>
        <a:defRPr sz="3600" b="0" i="0" kern="1200" baseline="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Calibri Regular"/>
          <a:ea typeface="Calibri Regular"/>
          <a:cs typeface="Calibri Regular"/>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Calibri Regular"/>
          <a:ea typeface="Calibri Regular"/>
          <a:cs typeface="Calibri Regular"/>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Calibri Regular"/>
          <a:ea typeface="Calibri Regular"/>
          <a:cs typeface="Calibri Regular"/>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Calibri Regular"/>
          <a:ea typeface="Calibri Regular"/>
          <a:cs typeface="Calibri Regular"/>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Calibri Regular"/>
          <a:ea typeface="Calibri Regular"/>
          <a:cs typeface="Calibri Regular"/>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agilityhealthradar.com/hc/en-us/articles/360002648953-What-User-Roles-are-Available-and-How-to-Manage-Them#business-line-admin"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support.agilityhealthradar.com/hc/en-us/articles/360002648953-What-User-Roles-are-Available-and-How-to-Manage-Them"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support.agilityhealthradar.com/hc/en-us/articles/36000918067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upport.agilityhealthradar.com/hc/en-us/articles/360000400014-Set-Up-and-Manage-Teams#managing-teams-edit-an-existing-team-profile-team-members-and-stakeholders" TargetMode="External"/><Relationship Id="rId7" Type="http://schemas.openxmlformats.org/officeDocument/2006/relationships/image" Target="../media/image13.png"/><Relationship Id="rId2" Type="http://schemas.openxmlformats.org/officeDocument/2006/relationships/hyperlink" Target="https://support.agilityhealthradar.com/hc/en-us/articles/360000400014-Set-Up-and-Manage-Teams#set-up-a-team" TargetMode="Externa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support.agilityhealthradar.com/hc/en-us/articles/360002584653-Editing-Archiving-Deleting-or-Restoring-a-Team"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support.agilityhealthradar.com/hc/en-us/articles/360002687453-Understanding-Teams-Multi-Teams-and-Enterprise-Teams"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hyperlink" Target="https://support.agilityhealthradar.com/hc/en-us/articles/360003719354-Understanding-the-Facilitator-Dashboard" TargetMode="External"/><Relationship Id="rId3" Type="http://schemas.openxmlformats.org/officeDocument/2006/relationships/hyperlink" Target="https://support.agilityhealthradar.com/hc/en-us/articles/360002583873-Understanding-the-Team-Dashboard" TargetMode="External"/><Relationship Id="rId7" Type="http://schemas.openxmlformats.org/officeDocument/2006/relationships/hyperlink" Target="https://support.agilityhealthradar.com/hc/en-us/articles/360002586073-Understanding-the-Assessment-Dashboard" TargetMode="External"/><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support.agilityhealthradar.com/hc/en-us/articles/360001970473-Understanding-the-Growth-Item-Dashboard" TargetMode="External"/><Relationship Id="rId11" Type="http://schemas.openxmlformats.org/officeDocument/2006/relationships/image" Target="../media/image19.png"/><Relationship Id="rId5" Type="http://schemas.openxmlformats.org/officeDocument/2006/relationships/hyperlink" Target="https://support.agilityhealthradar.com/hc/en-us/articles/360021394513-Understanding-the-Enterprise-Dashboard" TargetMode="External"/><Relationship Id="rId10" Type="http://schemas.openxmlformats.org/officeDocument/2006/relationships/hyperlink" Target="https://support.agilityhealthradar.com/hc/en-us/articles/360006329293-Understanding-the-Reports-Dashboard" TargetMode="External"/><Relationship Id="rId4" Type="http://schemas.openxmlformats.org/officeDocument/2006/relationships/hyperlink" Target="https://support.agilityhealthradar.com/hc/en-us/articles/360002743574-Understanding-the-Admin-Dashboard" TargetMode="External"/><Relationship Id="rId9" Type="http://schemas.openxmlformats.org/officeDocument/2006/relationships/hyperlink" Target="https://support.agilityhealthradar.com/hc/en-us/sections/360005282154-Insigh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1"/>
          <p:cNvSpPr txBox="1">
            <a:spLocks noGrp="1"/>
          </p:cNvSpPr>
          <p:nvPr>
            <p:ph type="title"/>
          </p:nvPr>
        </p:nvSpPr>
        <p:spPr>
          <a:xfrm>
            <a:off x="2800350" y="5344194"/>
            <a:ext cx="9292590" cy="850865"/>
          </a:xfrm>
          <a:prstGeom prst="rect">
            <a:avLst/>
          </a:prstGeom>
          <a:noFill/>
          <a:ln>
            <a:noFill/>
          </a:ln>
        </p:spPr>
        <p:txBody>
          <a:bodyPr spcFirstLastPara="1" wrap="square" lIns="0" tIns="0" rIns="0" bIns="0" anchor="ctr" anchorCtr="0">
            <a:noAutofit/>
          </a:bodyPr>
          <a:lstStyle/>
          <a:p>
            <a:pPr algn="l"/>
            <a:r>
              <a:rPr lang="en-US" sz="4400" dirty="0"/>
              <a:t>AgilityHealth® Business Line Admins</a:t>
            </a:r>
            <a:endParaRPr dirty="0"/>
          </a:p>
        </p:txBody>
      </p:sp>
    </p:spTree>
    <p:extLst>
      <p:ext uri="{BB962C8B-B14F-4D97-AF65-F5344CB8AC3E}">
        <p14:creationId xmlns:p14="http://schemas.microsoft.com/office/powerpoint/2010/main" val="373797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 name="Block Arc 23551"/>
          <p:cNvSpPr/>
          <p:nvPr/>
        </p:nvSpPr>
        <p:spPr>
          <a:xfrm>
            <a:off x="-2465994" y="155639"/>
            <a:ext cx="6934782" cy="7683912"/>
          </a:xfrm>
          <a:prstGeom prst="blockArc">
            <a:avLst>
              <a:gd name="adj1" fmla="val 18900000"/>
              <a:gd name="adj2" fmla="val 1936171"/>
              <a:gd name="adj3" fmla="val 0"/>
            </a:avLst>
          </a:prstGeom>
          <a:ln>
            <a:solidFill>
              <a:srgbClr val="CF1126"/>
            </a:solidFill>
          </a:ln>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23553" name="Freeform 23552"/>
          <p:cNvSpPr/>
          <p:nvPr/>
        </p:nvSpPr>
        <p:spPr>
          <a:xfrm>
            <a:off x="3947902" y="1342454"/>
            <a:ext cx="6372260" cy="750246"/>
          </a:xfrm>
          <a:custGeom>
            <a:avLst/>
            <a:gdLst>
              <a:gd name="connsiteX0" fmla="*/ 0 w 6088709"/>
              <a:gd name="connsiteY0" fmla="*/ 0 h 750246"/>
              <a:gd name="connsiteX1" fmla="*/ 6088709 w 6088709"/>
              <a:gd name="connsiteY1" fmla="*/ 0 h 750246"/>
              <a:gd name="connsiteX2" fmla="*/ 6088709 w 6088709"/>
              <a:gd name="connsiteY2" fmla="*/ 750246 h 750246"/>
              <a:gd name="connsiteX3" fmla="*/ 0 w 6088709"/>
              <a:gd name="connsiteY3" fmla="*/ 750246 h 750246"/>
              <a:gd name="connsiteX4" fmla="*/ 0 w 6088709"/>
              <a:gd name="connsiteY4" fmla="*/ 0 h 75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709" h="750246">
                <a:moveTo>
                  <a:pt x="0" y="0"/>
                </a:moveTo>
                <a:lnTo>
                  <a:pt x="6088709" y="0"/>
                </a:lnTo>
                <a:lnTo>
                  <a:pt x="6088709" y="750246"/>
                </a:lnTo>
                <a:lnTo>
                  <a:pt x="0" y="750246"/>
                </a:lnTo>
                <a:lnTo>
                  <a:pt x="0" y="0"/>
                </a:lnTo>
                <a:close/>
              </a:path>
            </a:pathLst>
          </a:custGeom>
          <a:solidFill>
            <a:schemeClr val="accent3"/>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595508" tIns="50800" rIns="50800" bIns="50800" numCol="1" spcCol="1270" anchor="ctr" anchorCtr="0">
            <a:noAutofit/>
          </a:bodyPr>
          <a:lstStyle/>
          <a:p>
            <a:pPr marL="0" marR="0" lvl="0" indent="0" algn="l" defTabSz="889000" rtl="0" eaLnBrk="1" fontAlgn="base"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Serve as a proxy for Company Admin</a:t>
            </a:r>
          </a:p>
        </p:txBody>
      </p:sp>
      <p:sp>
        <p:nvSpPr>
          <p:cNvPr id="24" name="Oval 23"/>
          <p:cNvSpPr/>
          <p:nvPr/>
        </p:nvSpPr>
        <p:spPr>
          <a:xfrm>
            <a:off x="3385380" y="1277013"/>
            <a:ext cx="937808" cy="93780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23560" name="Freeform 23559"/>
          <p:cNvSpPr/>
          <p:nvPr/>
        </p:nvSpPr>
        <p:spPr>
          <a:xfrm>
            <a:off x="3953859" y="4397324"/>
            <a:ext cx="6468476" cy="750246"/>
          </a:xfrm>
          <a:custGeom>
            <a:avLst/>
            <a:gdLst>
              <a:gd name="connsiteX0" fmla="*/ 0 w 6088709"/>
              <a:gd name="connsiteY0" fmla="*/ 0 h 750246"/>
              <a:gd name="connsiteX1" fmla="*/ 6088709 w 6088709"/>
              <a:gd name="connsiteY1" fmla="*/ 0 h 750246"/>
              <a:gd name="connsiteX2" fmla="*/ 6088709 w 6088709"/>
              <a:gd name="connsiteY2" fmla="*/ 750246 h 750246"/>
              <a:gd name="connsiteX3" fmla="*/ 0 w 6088709"/>
              <a:gd name="connsiteY3" fmla="*/ 750246 h 750246"/>
              <a:gd name="connsiteX4" fmla="*/ 0 w 6088709"/>
              <a:gd name="connsiteY4" fmla="*/ 0 h 75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709" h="750246">
                <a:moveTo>
                  <a:pt x="0" y="0"/>
                </a:moveTo>
                <a:lnTo>
                  <a:pt x="6088709" y="0"/>
                </a:lnTo>
                <a:lnTo>
                  <a:pt x="6088709" y="750246"/>
                </a:lnTo>
                <a:lnTo>
                  <a:pt x="0" y="750246"/>
                </a:lnTo>
                <a:lnTo>
                  <a:pt x="0" y="0"/>
                </a:lnTo>
                <a:close/>
              </a:path>
            </a:pathLst>
          </a:custGeom>
          <a:solidFill>
            <a:schemeClr val="accent3"/>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595508" tIns="50800" rIns="50800" bIns="50800" numCol="1" spcCol="1270" anchor="ctr" anchorCtr="0">
            <a:noAutofit/>
          </a:bodyPr>
          <a:lstStyle/>
          <a:p>
            <a:pPr marL="457200" marR="0" lvl="1" indent="0" algn="l"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View Teams at Enterprise, Portfolio/Program &amp; Team Levels</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561" name="Oval 23560"/>
          <p:cNvSpPr/>
          <p:nvPr/>
        </p:nvSpPr>
        <p:spPr>
          <a:xfrm>
            <a:off x="3788828" y="4310882"/>
            <a:ext cx="937808" cy="93780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6" name="AutoShape 2"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p:cNvSpPr>
            <a:spLocks noChangeAspect="1" noChangeArrowheads="1"/>
          </p:cNvSpPr>
          <p:nvPr/>
        </p:nvSpPr>
        <p:spPr bwMode="auto">
          <a:xfrm>
            <a:off x="1679575" y="1117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7" name="AutoShape 4"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p:cNvSpPr>
            <a:spLocks noChangeAspect="1" noChangeArrowheads="1"/>
          </p:cNvSpPr>
          <p:nvPr/>
        </p:nvSpPr>
        <p:spPr bwMode="auto">
          <a:xfrm>
            <a:off x="1831975" y="16357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Calibri" panose="020F0502020204030204"/>
              <a:ea typeface="+mn-ea"/>
              <a:cs typeface="+mn-cs"/>
            </a:endParaRPr>
          </a:p>
        </p:txBody>
      </p:sp>
      <p:sp>
        <p:nvSpPr>
          <p:cNvPr id="8" name="AutoShape 6" descr="data:image/jpeg;base64,/9j/4AAQSkZJRgABAQAAAQABAAD/2wCEAAkGBxQTEhQUExQUFhMWFBgVEhcYFxYYGhcXFxwYFhgXGhUaHSggHBolGxcUITEhJSkrLi4uGh8zODMsNygtLisBCgoKDg0OGxAQGDckHyI0NS0tLDI3LC0sLCwsLCwsLDQuLCwsLCwsLCwsLCwsLCwsLCwsLC8sLCwsLCwsLCwsLP/AABEIAMQBAQMBIgACEQEDEQH/xAAcAAEAAQUBAQAAAAAAAAAAAAAABAIDBQYHAQj/xAA+EAABAwEFBQUFBwIGAwAAAAABAAIRAwQSITFBBQZRYXETIoGRoTJSscHRByNCYnKC8KKyFDNDc5LhJJPC/8QAGQEBAQADAQAAAAAAAAAAAAAAAAECAwUE/8QAJBEBAAICAgICAgMBAAAAAAAAAAECAxESIQQxIkFRcRMyYQX/2gAMAwEAAhEDEQA/AO4oiICIiAiIgIiICIiAiIgIrdortY1z3ua1jRLnOIAAGZJOQXH98PtlLXmnYGsc0SHVqjXEOOXcZIw5uz4aoOxucAJOA1VplqYQSHsIGBIcDBOS+Ttp7etNoc51avVqF2DgXuukcLg7oHIBY+nkQMiZI0JGRI4qbXT7HRfJ2z947ZQAFK012NGIAqOu4flJIjlELoW6v2zVWFrLcwVGZGqwXXjm6mO67wjoU2advRY7YO26FsotrWd4ew+BadWuacWnkVkVUEREBERAREQEREBERAREQEREBERAREQEREBERAREQFS94AJJAAEknAADMkqpazv7WmjTs0wbVVbRcRMili+tiMppte2eLgg4z9p2+lS21nU2OIsrHfdNEgVI/wBR3GcxwEarSBQOfJdL29sKi+01HAGL5gacIgaZKmz7sUxlIleS/lVrOnQx+Fa0bc6bZT7pzU2lsWscQwxr8MOK6hQ2PTZkxs8YCkmhGi0W8yfqHor4NfuXNrHu9UxvNwAw+ihbV2K6ljp8F0yqI0WJ29Zb9JwhSnk25dsr+LThMQ0/c7eers+0CtTxB7tamSYqMmSOThjB0PivpzY21Kdpo069F16nUbLTrwII0IMgjiF8oWuzFp4rpX2Dbac201bK5x7OpTNSm0nAVGETdGhLXEn9AXRiduRaunckRFkwEREBERAREQEREBERAREQEREBERAREQEREBERAXPt97TNuptnClZi791Z934UvVdBXL986TxtKoTi11mplnRpqAjzk+KwyTqrbhjd4Yql3nGVlqFIYKBY7OSs1RsxC481mbO7yiKhA4KPaSOAU5tDMnJYjae1bNTwfVbPCZPkFlwtPqGH8lY9yj1mqDbYAx8Vcse2KFV11jjJykETyBKuWqiMQ4SCseM1nuGcXi0dS59ttgE444YcBr8lI+zCq5u1rJdBM1HNMcHMeCegmfBeby0IJGOePyU37I6N7a9nme6Krh/63D5rqYf6uR5MfJ9IIiLe8giIgIiICIiAiIgIiICIiAiIgIiICIiAiIgIiIC5v9rbKzDSr0RJNJ9E6wS5jgfK+ukLVftFP/jsAzNUR4NcsMk6rMtmKN3iHJLPVtFGDXtVGnOTC4Fx8IW17M25egEgziCDIKwFLYzbjmvDnXn9o50w6/iJDx3hgSImIJV+x2e7UYG4NYA1owwGWep5lc3JeJ9T27OLHaPfr99trtj3RhhOa1e12drRUqMoNqNpC8+SBOUw3MmMcAcuk7DbWktGOKgssxzHotdb6ntsnHuvTAWO0Uq8XrK+iJ7rmiGzgZ09QMln68EDGTxylS6NnLsyfFU2qyiEvflKUrFemj72WMuukCTMeuCye4ew32Ku21OIc8AhtMYi68QSTxzj5qbaqWKy2zme21xwcAWHVpiI6YAx1WyM1q1iIYWwUtblaNupUal5ocNQD54qtRNkGaFH/aZ/aFLXUrO4iXEtGrTAiIqxEREBERAREQEREBERAREQEREBERAREQEREBarv60llGMr5nyw+a2pYfeyleszzq0hw8DB9CVryxuktuGdZIaFVpBrS52AA/gVjZNkv1JiBmP+1D2vtAl9yCWtAJ5k5eQUCy26s18ta6DhBn0XMrTbuTbUNytlnMwIlRade6SHNBDYkjmsRSr1ak3mEY+0ccOA4BTGFzRjdHUgJNNEW61LOUi0iQVjrdU4LGWS2w/uuBBMOAMgE68v+1JqVMSsL/gj8scT3lntgbKdUcLupN52d3QzwwC117+90W/fZ7tKkabqPaN7YOdUNOe9dMAOjUSDit+HFF51LR5Gacddw22lTDWhoyAAHQYBVoi6biiIiAiIgIiICIiAiIgIiICIiAiIgIiICIiAiIgK1aaAexzHZOaWnoRCuog47tXZ9yo9tQd5kNfmJAm69pGhB+Cx+yaLG17td7zRcBccM2mRM4YgiRyz6dZ3j2C20tkG7VaDcf8A/LuLT6fHmNayOa51KoLr2GCDjz8RqDwheC9Jxz/jr4M8ZI19tlZQsLRg+rUN2YF7E9boGPVQLZbbzjTs9FlKSRfIDnhstcDJkAyHDXTJQrOx7SIaMom8Y+CydNl0S6L3JS2SNdN8UrE97n9sPWsjab6d3ANmTqZnEnirNatAJ1KvbReJzzwjlqoNoqyV55iZZ1lYLoEqVsCwPp1jacWvLWinyaJdJHOfKFlNkbDhgtFcdyfuaZzqu0JHuDPn0zmuxJJzJkniV7vHxTHylzvMzRPwhvmxNqtrsnJ4we3geI5FZFc1stqdReKjTBGfMag8itop720vxtc3ngR8l6nPbEiiWDadKsPu3tdy1H7TipaAiIgIiICIiAiIgIiICIiAiIgIiICIiAiIgIiwO197bPQkXu0ePwsx83ZD48kGeXNvtGtQ/wAQ24zvU6c1nDg4gNBHKf6lD2pvraa5uUz2TTgAz2j1fn5QruxLEKlSq10kGhdJOJJLhjPGRKxtXlGmzHbhaJQbDtJhaO8OWKptu0Wge1isJXsF1zmuBD2G66CROodHPNG2ejBLrxdwJJXM3Wsu3EWtCI63uquJYJGhyAHGdVuu5W7V+K9fCkO80H/Uj8R4U/j0zt7obuduQ97YoNOA98jT9PHjlxWz7z24AdgzIQanTRvwPkvXhx8vlMdPD5Gbh8Kz39yxe1Lf21QuyaMKY/Lx6n6KIrb3Kg1ozI8YXrc5Rb6kM6kDzOPpKx1esXHHJVW+1teWhpBDSXOIxEgFoE5fiPkogMnkosJtlrlpDmkgjIgkEeIW07N3yqNwqtDxx9l30PotSYFeGAQdKsO8tnqYX7h4P7v9WXqstTqBwlpBHEGVySjRJWQs1J9Mywlp4gkfBB01Fpti3jrM/wAyKjfAO8CMPNbZZLS2owPYZB9OR5oi8iIgIiICIiAiIgIiICIiAiIgLEbW3io0JBN5/utxjqch8VrP2gbYLyLKw92R20a6lvSM+Z5LV3mUGV21vLWry2blP3G6/qOZ+HJaxanQpxarLWSSSMsvqivdkUDJe4Rh3eIHRZex7epWNtWvWmAwNY0Ree8nusaOJ9BJ0UOj7PVa7v8AUfuKTvdrsPmHNWVY3MQktm2I+ltBotNoBp1iXMu0XEC7N5jHhwJc4AgzhmcAsozdSi2oC57ngY9mbuPC89oEDlqtX3dZ2JJY+TVxeM4IGEAnDDMR+JvBTq1pcC0OJLiHSRgG6iWyROQ8CvRb/n1tbcxCV829a6iZdFO16dOiYAa5ohjMMTkIjT4BaXWrlxJJkkyTxJzWK2T3g6qfxmG/pGE+JE+SyDQtOSsVtNYn0tZ3G5VAqHbKQdngeI+HMclIesZWrGobrPZ1Pvchy56/HBVpricMIGGGXgplGhAV6zWOFeq4BQWg1XrLQvGT7OnNV2WzF0cFMqvazAyTo0Zn6DmVRR20YMbKpcKp5dFTFV+bhSb7rILvF5+QHVef4JvFxPEvefmqEPGJd5gLZNzbce0dTOTheHC8M/Mf2rXWUy3KCOEqdsB0WqlEiXGR1aR81EdDREUBERAREQEREBERAREQFC2ttBtCmXuzyaOJ0Cmrn+9m1+1rGkPZpa8Tk7wER5oNeqvL6jnuxc4k+JMn1+CFirbTwH88V7CqrBarYbn1+SlNaqqNLFBTZ6Wuixe+dAOsrhwcw/1AA+oWwgQFhN6hNmrRmGXh+0h3ySEW9l1Xdi2QNGukYEkwWxM3tJyx8oW16winZmMaHVopiAO4xoJcMI7obeyGmisbN2k98hrR2bpJkwZdGt3QyPHPJXt3bC91prVqoHcApUsZxOLz8B4ldfLfjj5/l5KU3bTY6FIANa0Q0AADgBgFecI+i9pBWq7C83R7P4jx5dOK5D2IFYmqS1vsfid7/Ifl+PTPIWWxhoUihZg0ZKQ7AII1aAFEptvuJPsNz5ngFXaCXG6FF2nUh9OztN0XTUquGYbN0AfmJmDpCCb/AI4uN2lAAMOfmARhDeJGU5dVfosDZ4nMnEk8SVZsrJEMAa0YDgI+J5DzCmts41lx10Hl9ZVHjXdf51VLn8j5t+qvChyXj6YQRHHkf50V3Zj/AL6kZ/1GeHeCpqiFRZP86l/uMx/cFEdRREUBERAREQEREBERAREQRNr2vsqNSoM2tJHXIesLlVcfj1GZ+K3LfvaDbraDXC/eD3gHFog3ZHOZ8FqlIwMR9FYCmZaF44KmytDZaMgcPHHyV5zEFDV63Ajy+nzVRavHtwPmPBBcJWM2yy9RqjjSeP6Sp5P1VmuyZHER54IrUtiVLtJuUmJmRIIMgRrAK2zZ9k7OmG6mXO/U4yVrm69G/wBm3HDvO09nTzhbi8L3+bf1Rowx7laJyGpwHTU/zipTGxEKBZXX6jjo03G/tzP/ACnyCyS8DeNVq1PgKu+qLhJyw8lQstK73jnC12y/eWq0VXTdaW0mxqGi8QOpefJZ7a9rFKk4nQLF7v2csptLsHGXuJ95/e8xKDN0QYGEAZDIBXmu/MPDFWKWOQ/cVekDNx6DD0GKD15/MfL/AKVuoRxd6/RVhozu+atVmt91vkEEWq4cT/PBXthtDrTREz94D5Y/JRnuj2QB0keiyG6dG9a6ZgYXnGBpdInzI81EdHREUBERAREQEREBERARFatVpbTaXvIa0ZkoOc70AG2VeEt87rZ9VFDRGB8DiPqlqHaV6j57rqjnNPEEyMFdpU2/hVVh2OLK10+y4G7qJGYB06H1WUYVC267s2tqSLrXC90Pdn1V+zPwRF8qhevKoJRXjDpwK8cMQvG5zxw/nqqqmqDG7rWW6a7scazmNnQNM4efostbapa1xHtZN/UcB6n0VVkphrRGsuPVxkqxasXsHu949SCB6XvNZ3tNp3KRGl3ZdmuMa3hgplyc5VNMwMlWQVir26BkF4Xc14QrNprBoPmgwO8Nbta1KgMi6+/9Lcfl6rI2Opelx9mSGDV0Z9Gzrqte2e81a9Z84wGNPAOJmOgatkoNGAAwAAA0EZIJIN7M4cBl56qRSgZAKikzVXYQU1JKtlVuVtyCPVWw7hU5qVX8GtaP3Ek/2ha9VK27cOjFF7veqR4NA+pUlGzoiKAiIgIiICIiAiIgLWd/bQ0UGsJN9zwWAflzJ5QfOFsy5dvBb+3rOd+EGGfpGXnifFBBo1cYOYyPFXHVbrmu0JuO5E5FeCzy38wxC9pNDwWuzIhw4cCFVXtp0W1KdRjsWuY5p8RCwm7loJpAOMvZ3H9WYT4gA+KnWi0lrcfaY4X+bTAv9PhisXYXBtoqgZOAd4iQT5FvkqM+7+fFUOK8vyF4XqCuMP5ovaxwHOF6xyoe7FvX0zQTFbYMZ4kn5D0VqvWgHwA8cPmq6dRBJc7BUCuor66s9sqJz6qx1tq4eC8Nb5qDaXl0NGpg+KxtaKxuWeOk3tFYe7OsXZwbw7+LhwEEALP2ZuUADrn5aLHiC/KAAAMM45rKUHAcApTetyyzceWq+oSG9V7Cp7YDiegK8dVJyHms2p45WahVT3KzVcgj2h2i6JuvQuWWkOLb3/I3h6ELndis7q1RrG5uMDlxPQDFdWo0g1rWjJoAHQCFJRWiIoCIiAiIgIiICIiDG7x1iyzVnNwNyPOB81y8Zx/M0RUT2K1UYCZ1Go6r1EELbQhl/wDE0R1BOII1C1jZ7y201KY9lpF2cwHC9E8JREGytdh4K5OKIiq2uMq0Xm8ERB5anmW/qJ8g5XWPKIghuqmSvH1CAiIr3ZzO0v3icMowzUDY1Sa7wYhlQhqIpMRJEzHputF8gFXpwKIsmK0HSqURBYeoNtqH1REGzfZ7RBdWcR3mhgbyDr0/2hbsiLEEREBERAREQf/Z"/>
          <p:cNvSpPr>
            <a:spLocks noChangeAspect="1" noChangeArrowheads="1"/>
          </p:cNvSpPr>
          <p:nvPr/>
        </p:nvSpPr>
        <p:spPr bwMode="auto">
          <a:xfrm>
            <a:off x="1984375" y="31597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Calibri" panose="020F0502020204030204"/>
              <a:ea typeface="+mn-ea"/>
              <a:cs typeface="+mn-cs"/>
            </a:endParaRPr>
          </a:p>
        </p:txBody>
      </p:sp>
      <p:grpSp>
        <p:nvGrpSpPr>
          <p:cNvPr id="9" name="Group 8"/>
          <p:cNvGrpSpPr/>
          <p:nvPr/>
        </p:nvGrpSpPr>
        <p:grpSpPr>
          <a:xfrm>
            <a:off x="3898490" y="2224468"/>
            <a:ext cx="8083100" cy="937808"/>
            <a:chOff x="2486707" y="2325642"/>
            <a:chExt cx="6635902" cy="937808"/>
          </a:xfrm>
          <a:solidFill>
            <a:schemeClr val="accent3"/>
          </a:solidFill>
        </p:grpSpPr>
        <p:sp>
          <p:nvSpPr>
            <p:cNvPr id="23555" name="Freeform 23554"/>
            <p:cNvSpPr/>
            <p:nvPr/>
          </p:nvSpPr>
          <p:spPr>
            <a:xfrm>
              <a:off x="3010817" y="2412050"/>
              <a:ext cx="6111792" cy="750246"/>
            </a:xfrm>
            <a:custGeom>
              <a:avLst/>
              <a:gdLst>
                <a:gd name="connsiteX0" fmla="*/ 0 w 5658575"/>
                <a:gd name="connsiteY0" fmla="*/ 0 h 750246"/>
                <a:gd name="connsiteX1" fmla="*/ 5658575 w 5658575"/>
                <a:gd name="connsiteY1" fmla="*/ 0 h 750246"/>
                <a:gd name="connsiteX2" fmla="*/ 5658575 w 5658575"/>
                <a:gd name="connsiteY2" fmla="*/ 750246 h 750246"/>
                <a:gd name="connsiteX3" fmla="*/ 0 w 5658575"/>
                <a:gd name="connsiteY3" fmla="*/ 750246 h 750246"/>
                <a:gd name="connsiteX4" fmla="*/ 0 w 5658575"/>
                <a:gd name="connsiteY4" fmla="*/ 0 h 75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8575" h="750246">
                  <a:moveTo>
                    <a:pt x="0" y="0"/>
                  </a:moveTo>
                  <a:lnTo>
                    <a:pt x="5658575" y="0"/>
                  </a:lnTo>
                  <a:lnTo>
                    <a:pt x="5658575" y="750246"/>
                  </a:lnTo>
                  <a:lnTo>
                    <a:pt x="0" y="750246"/>
                  </a:lnTo>
                  <a:lnTo>
                    <a:pt x="0" y="0"/>
                  </a:lnTo>
                  <a:close/>
                </a:path>
              </a:pathLst>
            </a:cu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595508" tIns="50800" rIns="50800" bIns="5080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Manage Teams Admin and Team Member users</a:t>
              </a:r>
            </a:p>
          </p:txBody>
        </p:sp>
        <p:sp>
          <p:nvSpPr>
            <p:cNvPr id="23556" name="Oval 23555"/>
            <p:cNvSpPr/>
            <p:nvPr/>
          </p:nvSpPr>
          <p:spPr>
            <a:xfrm>
              <a:off x="2486707" y="2325642"/>
              <a:ext cx="773206" cy="937808"/>
            </a:xfrm>
            <a:prstGeom prst="ellipse">
              <a:avLst/>
            </a:prstGeom>
            <a:solidFill>
              <a:srgbClr val="F2F2F2"/>
            </a:solidFill>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1" name="TextBox 10"/>
            <p:cNvSpPr txBox="1"/>
            <p:nvPr/>
          </p:nvSpPr>
          <p:spPr>
            <a:xfrm>
              <a:off x="2655815" y="2453153"/>
              <a:ext cx="432744" cy="646331"/>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7941C"/>
                  </a:solidFill>
                  <a:effectLst>
                    <a:outerShdw blurRad="38100" dist="19050" dir="2700000" algn="tl" rotWithShape="0">
                      <a:srgbClr val="58595B">
                        <a:alpha val="40000"/>
                      </a:srgbClr>
                    </a:outerShdw>
                  </a:effectLst>
                  <a:uLnTx/>
                  <a:uFillTx/>
                  <a:latin typeface="Arial Rounded MT Bold" panose="020F0704030504030204" pitchFamily="34" charset="0"/>
                  <a:ea typeface="+mn-ea"/>
                  <a:cs typeface="+mn-cs"/>
                </a:rPr>
                <a:t>2</a:t>
              </a:r>
            </a:p>
          </p:txBody>
        </p:sp>
      </p:grpSp>
      <p:sp>
        <p:nvSpPr>
          <p:cNvPr id="16" name="Title 1"/>
          <p:cNvSpPr>
            <a:spLocks noGrp="1"/>
          </p:cNvSpPr>
          <p:nvPr>
            <p:ph type="title"/>
          </p:nvPr>
        </p:nvSpPr>
        <p:spPr>
          <a:xfrm>
            <a:off x="248455" y="245288"/>
            <a:ext cx="11235128" cy="640080"/>
          </a:xfrm>
        </p:spPr>
        <p:txBody>
          <a:bodyPr>
            <a:noAutofit/>
          </a:bodyPr>
          <a:lstStyle/>
          <a:p>
            <a:r>
              <a:rPr lang="en-US" dirty="0"/>
              <a:t>Business Line Admin Responsibilities</a:t>
            </a:r>
            <a:endParaRPr lang="en-US" b="1" i="1" dirty="0">
              <a:solidFill>
                <a:schemeClr val="accent4"/>
              </a:solidFill>
            </a:endParaRPr>
          </a:p>
        </p:txBody>
      </p:sp>
      <p:sp>
        <p:nvSpPr>
          <p:cNvPr id="4" name="TextBox 3"/>
          <p:cNvSpPr txBox="1"/>
          <p:nvPr/>
        </p:nvSpPr>
        <p:spPr>
          <a:xfrm>
            <a:off x="3953859" y="4442651"/>
            <a:ext cx="5258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7941C"/>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4</a:t>
            </a:r>
          </a:p>
        </p:txBody>
      </p:sp>
      <p:sp>
        <p:nvSpPr>
          <p:cNvPr id="3" name="TextBox 2"/>
          <p:cNvSpPr txBox="1"/>
          <p:nvPr/>
        </p:nvSpPr>
        <p:spPr>
          <a:xfrm>
            <a:off x="3521821" y="1388459"/>
            <a:ext cx="6480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7941C"/>
                </a:solidFill>
                <a:effectLst>
                  <a:outerShdw blurRad="38100" dist="19050" dir="2700000" algn="tl" rotWithShape="0">
                    <a:srgbClr val="58595B">
                      <a:alpha val="40000"/>
                    </a:srgbClr>
                  </a:outerShdw>
                </a:effectLst>
                <a:uLnTx/>
                <a:uFillTx/>
                <a:latin typeface="Arial Rounded MT Bold" panose="020F0704030504030204" pitchFamily="34" charset="0"/>
                <a:ea typeface="+mn-ea"/>
                <a:cs typeface="+mn-cs"/>
              </a:rPr>
              <a:t>1</a:t>
            </a:r>
          </a:p>
        </p:txBody>
      </p:sp>
      <p:grpSp>
        <p:nvGrpSpPr>
          <p:cNvPr id="12" name="Group 11"/>
          <p:cNvGrpSpPr/>
          <p:nvPr/>
        </p:nvGrpSpPr>
        <p:grpSpPr>
          <a:xfrm>
            <a:off x="3959557" y="3278863"/>
            <a:ext cx="7076305" cy="937808"/>
            <a:chOff x="2716904" y="3418591"/>
            <a:chExt cx="6152867" cy="937808"/>
          </a:xfrm>
          <a:solidFill>
            <a:schemeClr val="accent3"/>
          </a:solidFill>
        </p:grpSpPr>
        <p:sp>
          <p:nvSpPr>
            <p:cNvPr id="23557" name="Freeform 23556"/>
            <p:cNvSpPr/>
            <p:nvPr/>
          </p:nvSpPr>
          <p:spPr>
            <a:xfrm>
              <a:off x="3245413" y="3500012"/>
              <a:ext cx="5624358" cy="750246"/>
            </a:xfrm>
            <a:custGeom>
              <a:avLst/>
              <a:gdLst>
                <a:gd name="connsiteX0" fmla="*/ 0 w 5658575"/>
                <a:gd name="connsiteY0" fmla="*/ 0 h 750246"/>
                <a:gd name="connsiteX1" fmla="*/ 5658575 w 5658575"/>
                <a:gd name="connsiteY1" fmla="*/ 0 h 750246"/>
                <a:gd name="connsiteX2" fmla="*/ 5658575 w 5658575"/>
                <a:gd name="connsiteY2" fmla="*/ 750246 h 750246"/>
                <a:gd name="connsiteX3" fmla="*/ 0 w 5658575"/>
                <a:gd name="connsiteY3" fmla="*/ 750246 h 750246"/>
                <a:gd name="connsiteX4" fmla="*/ 0 w 5658575"/>
                <a:gd name="connsiteY4" fmla="*/ 0 h 75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8575" h="750246">
                  <a:moveTo>
                    <a:pt x="0" y="0"/>
                  </a:moveTo>
                  <a:lnTo>
                    <a:pt x="5658575" y="0"/>
                  </a:lnTo>
                  <a:lnTo>
                    <a:pt x="5658575" y="750246"/>
                  </a:lnTo>
                  <a:lnTo>
                    <a:pt x="0" y="750246"/>
                  </a:lnTo>
                  <a:lnTo>
                    <a:pt x="0" y="0"/>
                  </a:lnTo>
                  <a:close/>
                </a:path>
              </a:pathLst>
            </a:custGeom>
            <a:grp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595508" tIns="50800" rIns="50800" bIns="508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Manage assigned teams (Add/Update/Archive)</a:t>
              </a:r>
            </a:p>
          </p:txBody>
        </p:sp>
        <p:sp>
          <p:nvSpPr>
            <p:cNvPr id="23" name="Oval 22"/>
            <p:cNvSpPr/>
            <p:nvPr/>
          </p:nvSpPr>
          <p:spPr>
            <a:xfrm>
              <a:off x="2716904" y="3418591"/>
              <a:ext cx="818926" cy="937808"/>
            </a:xfrm>
            <a:prstGeom prst="ellipse">
              <a:avLst/>
            </a:prstGeom>
            <a:solidFill>
              <a:srgbClr val="F2F2F2"/>
            </a:solidFill>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50" name="TextBox 49"/>
            <p:cNvSpPr txBox="1"/>
            <p:nvPr/>
          </p:nvSpPr>
          <p:spPr>
            <a:xfrm>
              <a:off x="2869809" y="3551969"/>
              <a:ext cx="513116" cy="646331"/>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7941C"/>
                  </a:solidFill>
                  <a:effectLst>
                    <a:outerShdw blurRad="38100" dist="19050" dir="2700000" algn="tl" rotWithShape="0">
                      <a:srgbClr val="58595B">
                        <a:alpha val="40000"/>
                      </a:srgbClr>
                    </a:outerShdw>
                  </a:effectLst>
                  <a:uLnTx/>
                  <a:uFillTx/>
                  <a:latin typeface="Arial Rounded MT Bold" panose="020F0704030504030204" pitchFamily="34" charset="0"/>
                  <a:ea typeface="+mn-ea"/>
                  <a:cs typeface="+mn-cs"/>
                </a:rPr>
                <a:t>3</a:t>
              </a:r>
            </a:p>
          </p:txBody>
        </p:sp>
      </p:grpSp>
      <p:sp>
        <p:nvSpPr>
          <p:cNvPr id="25" name="Freeform 23559">
            <a:extLst>
              <a:ext uri="{FF2B5EF4-FFF2-40B4-BE49-F238E27FC236}">
                <a16:creationId xmlns:a16="http://schemas.microsoft.com/office/drawing/2014/main" id="{D2ECFBA0-9E43-4169-A535-C190BFDD5282}"/>
              </a:ext>
            </a:extLst>
          </p:cNvPr>
          <p:cNvSpPr/>
          <p:nvPr/>
        </p:nvSpPr>
        <p:spPr>
          <a:xfrm>
            <a:off x="3830691" y="5398026"/>
            <a:ext cx="6045751" cy="750246"/>
          </a:xfrm>
          <a:custGeom>
            <a:avLst/>
            <a:gdLst>
              <a:gd name="connsiteX0" fmla="*/ 0 w 6088709"/>
              <a:gd name="connsiteY0" fmla="*/ 0 h 750246"/>
              <a:gd name="connsiteX1" fmla="*/ 6088709 w 6088709"/>
              <a:gd name="connsiteY1" fmla="*/ 0 h 750246"/>
              <a:gd name="connsiteX2" fmla="*/ 6088709 w 6088709"/>
              <a:gd name="connsiteY2" fmla="*/ 750246 h 750246"/>
              <a:gd name="connsiteX3" fmla="*/ 0 w 6088709"/>
              <a:gd name="connsiteY3" fmla="*/ 750246 h 750246"/>
              <a:gd name="connsiteX4" fmla="*/ 0 w 6088709"/>
              <a:gd name="connsiteY4" fmla="*/ 0 h 75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8709" h="750246">
                <a:moveTo>
                  <a:pt x="0" y="0"/>
                </a:moveTo>
                <a:lnTo>
                  <a:pt x="6088709" y="0"/>
                </a:lnTo>
                <a:lnTo>
                  <a:pt x="6088709" y="750246"/>
                </a:lnTo>
                <a:lnTo>
                  <a:pt x="0" y="750246"/>
                </a:lnTo>
                <a:lnTo>
                  <a:pt x="0" y="0"/>
                </a:lnTo>
                <a:close/>
              </a:path>
            </a:pathLst>
          </a:custGeom>
          <a:solidFill>
            <a:schemeClr val="accent3"/>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595508" tIns="50800" rIns="50800" bIns="50800" numCol="1" spcCol="1270" anchor="ctr" anchorCtr="0">
            <a:noAutofit/>
          </a:bodyPr>
          <a:lstStyle/>
          <a:p>
            <a:pPr lvl="0">
              <a:defRPr/>
            </a:pPr>
            <a:r>
              <a:rPr kumimoji="0" lang="en-US" sz="1800" b="1" i="0" u="none" strike="noStrike" kern="1200" cap="none" spc="0" normalizeH="0" baseline="0" noProof="0" dirty="0">
                <a:ln>
                  <a:noFill/>
                </a:ln>
                <a:solidFill>
                  <a:srgbClr val="FFFFFF"/>
                </a:solidFill>
                <a:effectLst/>
                <a:uLnTx/>
                <a:uFillTx/>
                <a:ea typeface="+mn-ea"/>
                <a:cs typeface="+mn-cs"/>
              </a:rPr>
              <a:t>View AgilityHealth</a:t>
            </a:r>
            <a:r>
              <a:rPr lang="en-US" dirty="0">
                <a:solidFill>
                  <a:srgbClr val="FFFFFF"/>
                </a:solidFill>
              </a:rPr>
              <a:t>®</a:t>
            </a:r>
            <a:r>
              <a:rPr kumimoji="0" lang="en-US" sz="1800" b="1" i="0" u="none" strike="noStrike" kern="1200" cap="none" spc="0" normalizeH="0" baseline="0" noProof="0" dirty="0">
                <a:ln>
                  <a:noFill/>
                </a:ln>
                <a:solidFill>
                  <a:srgbClr val="FFFFFF"/>
                </a:solidFill>
                <a:effectLst/>
                <a:uLnTx/>
                <a:uFillTx/>
                <a:ea typeface="+mn-ea"/>
                <a:cs typeface="+mn-cs"/>
              </a:rPr>
              <a:t> Dashboards, Analyze Data &amp; Run Reports for assigned teams</a:t>
            </a:r>
          </a:p>
        </p:txBody>
      </p:sp>
      <p:sp>
        <p:nvSpPr>
          <p:cNvPr id="26" name="Oval 25">
            <a:extLst>
              <a:ext uri="{FF2B5EF4-FFF2-40B4-BE49-F238E27FC236}">
                <a16:creationId xmlns:a16="http://schemas.microsoft.com/office/drawing/2014/main" id="{DF7B6FCE-4FF0-48E1-9475-44E435BAEFE2}"/>
              </a:ext>
            </a:extLst>
          </p:cNvPr>
          <p:cNvSpPr/>
          <p:nvPr/>
        </p:nvSpPr>
        <p:spPr>
          <a:xfrm>
            <a:off x="3361786" y="5304245"/>
            <a:ext cx="937808" cy="937808"/>
          </a:xfrm>
          <a:prstGeom prst="ellipse">
            <a:avLst/>
          </a:prstGeom>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13E58316-11DB-4AEC-96DF-D3A508B179D5}"/>
              </a:ext>
            </a:extLst>
          </p:cNvPr>
          <p:cNvSpPr txBox="1"/>
          <p:nvPr/>
        </p:nvSpPr>
        <p:spPr>
          <a:xfrm>
            <a:off x="3526817" y="5432378"/>
            <a:ext cx="5258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F7941C"/>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5</a:t>
            </a:r>
          </a:p>
        </p:txBody>
      </p:sp>
      <p:sp>
        <p:nvSpPr>
          <p:cNvPr id="2" name="Rectangle 1">
            <a:extLst>
              <a:ext uri="{FF2B5EF4-FFF2-40B4-BE49-F238E27FC236}">
                <a16:creationId xmlns:a16="http://schemas.microsoft.com/office/drawing/2014/main" id="{A7F7C7C7-5050-42C8-97C3-16378FF56487}"/>
              </a:ext>
            </a:extLst>
          </p:cNvPr>
          <p:cNvSpPr/>
          <p:nvPr/>
        </p:nvSpPr>
        <p:spPr>
          <a:xfrm>
            <a:off x="125242" y="945008"/>
            <a:ext cx="8396187" cy="369332"/>
          </a:xfrm>
          <a:prstGeom prst="rect">
            <a:avLst/>
          </a:prstGeom>
        </p:spPr>
        <p:txBody>
          <a:bodyPr wrap="square">
            <a:spAutoFit/>
          </a:bodyPr>
          <a:lstStyle/>
          <a:p>
            <a:r>
              <a:rPr lang="en-US" dirty="0"/>
              <a:t>Refer to the </a:t>
            </a:r>
            <a:r>
              <a:rPr lang="en-US" dirty="0">
                <a:hlinkClick r:id="rId3"/>
              </a:rPr>
              <a:t>Business Line Admin</a:t>
            </a:r>
            <a:r>
              <a:rPr lang="en-US" dirty="0"/>
              <a:t> Role Guide for all the details on your role! </a:t>
            </a:r>
          </a:p>
        </p:txBody>
      </p:sp>
      <p:pic>
        <p:nvPicPr>
          <p:cNvPr id="28" name="Picture 7">
            <a:extLst>
              <a:ext uri="{FF2B5EF4-FFF2-40B4-BE49-F238E27FC236}">
                <a16:creationId xmlns:a16="http://schemas.microsoft.com/office/drawing/2014/main" id="{86DE1002-28B2-4D54-B115-24B1F70263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16438" y="2351979"/>
            <a:ext cx="2865888" cy="2417474"/>
          </a:xfrm>
          <a:prstGeom prst="ellipse">
            <a:avLst/>
          </a:prstGeom>
          <a:ln w="25400" algn="ctr">
            <a:solidFill>
              <a:schemeClr val="accent3"/>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5B9BD5"/>
                </a:solidFill>
              </a14:hiddenFill>
            </a:ext>
          </a:extLst>
        </p:spPr>
      </p:pic>
    </p:spTree>
    <p:extLst>
      <p:ext uri="{BB962C8B-B14F-4D97-AF65-F5344CB8AC3E}">
        <p14:creationId xmlns:p14="http://schemas.microsoft.com/office/powerpoint/2010/main" val="6391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 Manage Users</a:t>
            </a:r>
            <a:endParaRPr lang="en-US" sz="3600" dirty="0"/>
          </a:p>
        </p:txBody>
      </p:sp>
      <p:sp>
        <p:nvSpPr>
          <p:cNvPr id="5" name="Rectangle 4">
            <a:extLst>
              <a:ext uri="{FF2B5EF4-FFF2-40B4-BE49-F238E27FC236}">
                <a16:creationId xmlns:a16="http://schemas.microsoft.com/office/drawing/2014/main" id="{895C19EF-51A1-42DC-99A4-E18C4E682751}"/>
              </a:ext>
            </a:extLst>
          </p:cNvPr>
          <p:cNvSpPr/>
          <p:nvPr/>
        </p:nvSpPr>
        <p:spPr>
          <a:xfrm>
            <a:off x="231453" y="1102063"/>
            <a:ext cx="11475866" cy="584775"/>
          </a:xfrm>
          <a:prstGeom prst="rect">
            <a:avLst/>
          </a:prstGeom>
          <a:ln>
            <a:solidFill>
              <a:srgbClr val="0073CF"/>
            </a:solidFill>
          </a:ln>
        </p:spPr>
        <p:txBody>
          <a:bodyPr wrap="square">
            <a:spAutoFit/>
          </a:bodyPr>
          <a:lstStyle/>
          <a:p>
            <a:r>
              <a:rPr lang="en-US" sz="1600" dirty="0">
                <a:solidFill>
                  <a:srgbClr val="58585A"/>
                </a:solidFill>
              </a:rPr>
              <a:t>A Business Line Admin can add/edit AgilityHealth® Users in Settings, under Manager Users. To access this section, click on the Settings icon in the upper right corner of </a:t>
            </a:r>
            <a:r>
              <a:rPr lang="en-US" sz="1600" dirty="0" err="1">
                <a:solidFill>
                  <a:srgbClr val="58585A"/>
                </a:solidFill>
              </a:rPr>
              <a:t>AgilityHealth</a:t>
            </a:r>
            <a:r>
              <a:rPr lang="en-US" sz="1600" dirty="0">
                <a:solidFill>
                  <a:srgbClr val="58585A"/>
                </a:solidFill>
              </a:rPr>
              <a:t>®, once you are logged in. </a:t>
            </a:r>
            <a:r>
              <a:rPr lang="en-US" sz="1600" dirty="0"/>
              <a:t>Then, click on the View Users button under Manage Users.</a:t>
            </a:r>
          </a:p>
        </p:txBody>
      </p:sp>
      <p:sp>
        <p:nvSpPr>
          <p:cNvPr id="6" name="Rectangle 5">
            <a:extLst>
              <a:ext uri="{FF2B5EF4-FFF2-40B4-BE49-F238E27FC236}">
                <a16:creationId xmlns:a16="http://schemas.microsoft.com/office/drawing/2014/main" id="{AF4E747E-D67E-4588-A2C9-4F61D57874A6}"/>
              </a:ext>
            </a:extLst>
          </p:cNvPr>
          <p:cNvSpPr/>
          <p:nvPr/>
        </p:nvSpPr>
        <p:spPr>
          <a:xfrm>
            <a:off x="583520" y="1872610"/>
            <a:ext cx="10560423" cy="584775"/>
          </a:xfrm>
          <a:prstGeom prst="rect">
            <a:avLst/>
          </a:prstGeom>
          <a:ln>
            <a:solidFill>
              <a:srgbClr val="00B050"/>
            </a:solidFill>
          </a:ln>
        </p:spPr>
        <p:txBody>
          <a:bodyPr wrap="square">
            <a:spAutoFit/>
          </a:bodyPr>
          <a:lstStyle/>
          <a:p>
            <a:r>
              <a:rPr lang="en-US" sz="1600" dirty="0">
                <a:solidFill>
                  <a:srgbClr val="58585A"/>
                </a:solidFill>
              </a:rPr>
              <a:t>Here you can add, edit, or delete team users and add teams or program portfolio tags to their accounts. To learn more about how to add users, visit our </a:t>
            </a:r>
            <a:r>
              <a:rPr lang="en-US" sz="1600" dirty="0">
                <a:solidFill>
                  <a:srgbClr val="F89E34"/>
                </a:solidFill>
                <a:hlinkClick r:id="rId3"/>
              </a:rPr>
              <a:t>What User Roles are Available and How to Manage Them</a:t>
            </a:r>
            <a:r>
              <a:rPr lang="en-US" sz="1600" dirty="0">
                <a:solidFill>
                  <a:srgbClr val="58585A"/>
                </a:solidFill>
              </a:rPr>
              <a:t> article.</a:t>
            </a:r>
            <a:endParaRPr lang="en-US" sz="1600" dirty="0"/>
          </a:p>
        </p:txBody>
      </p:sp>
      <p:sp>
        <p:nvSpPr>
          <p:cNvPr id="7" name="Rectangle 6">
            <a:extLst>
              <a:ext uri="{FF2B5EF4-FFF2-40B4-BE49-F238E27FC236}">
                <a16:creationId xmlns:a16="http://schemas.microsoft.com/office/drawing/2014/main" id="{369F2C58-30CC-4E93-9CEE-3AA99E4746E6}"/>
              </a:ext>
            </a:extLst>
          </p:cNvPr>
          <p:cNvSpPr/>
          <p:nvPr/>
        </p:nvSpPr>
        <p:spPr>
          <a:xfrm>
            <a:off x="2162939" y="5463549"/>
            <a:ext cx="7875902" cy="584775"/>
          </a:xfrm>
          <a:prstGeom prst="rect">
            <a:avLst/>
          </a:prstGeom>
          <a:ln>
            <a:solidFill>
              <a:schemeClr val="accent1"/>
            </a:solidFill>
          </a:ln>
        </p:spPr>
        <p:txBody>
          <a:bodyPr wrap="square">
            <a:spAutoFit/>
          </a:bodyPr>
          <a:lstStyle/>
          <a:p>
            <a:r>
              <a:rPr lang="en-US" sz="1600" dirty="0">
                <a:solidFill>
                  <a:srgbClr val="58585A"/>
                </a:solidFill>
              </a:rPr>
              <a:t>Check out the </a:t>
            </a:r>
            <a:r>
              <a:rPr lang="en-US" sz="1600" dirty="0" err="1">
                <a:solidFill>
                  <a:srgbClr val="F89E34"/>
                </a:solidFill>
                <a:hlinkClick r:id="rId4"/>
              </a:rPr>
              <a:t>AgilityHealth</a:t>
            </a:r>
            <a:r>
              <a:rPr lang="en-US" sz="1600" dirty="0">
                <a:solidFill>
                  <a:srgbClr val="F89E34"/>
                </a:solidFill>
                <a:hlinkClick r:id="rId4"/>
              </a:rPr>
              <a:t>® Strategic Roadmap</a:t>
            </a:r>
            <a:r>
              <a:rPr lang="en-US" sz="1600" dirty="0">
                <a:solidFill>
                  <a:srgbClr val="58585A"/>
                </a:solidFill>
              </a:rPr>
              <a:t>, which breaks down each role in </a:t>
            </a:r>
            <a:r>
              <a:rPr lang="en-US" sz="1600" dirty="0" err="1">
                <a:solidFill>
                  <a:srgbClr val="58585A"/>
                </a:solidFill>
              </a:rPr>
              <a:t>AgilityHealth</a:t>
            </a:r>
            <a:r>
              <a:rPr lang="en-US" sz="1600" dirty="0">
                <a:solidFill>
                  <a:srgbClr val="58585A"/>
                </a:solidFill>
              </a:rPr>
              <a:t>® with details, responsibilities and available training/support! </a:t>
            </a:r>
            <a:endParaRPr lang="en-US" sz="1600" dirty="0"/>
          </a:p>
        </p:txBody>
      </p:sp>
      <p:pic>
        <p:nvPicPr>
          <p:cNvPr id="4" name="Picture 3">
            <a:extLst>
              <a:ext uri="{FF2B5EF4-FFF2-40B4-BE49-F238E27FC236}">
                <a16:creationId xmlns:a16="http://schemas.microsoft.com/office/drawing/2014/main" id="{30906C40-C17B-46B6-84DA-E6B3555CB7D3}"/>
              </a:ext>
            </a:extLst>
          </p:cNvPr>
          <p:cNvPicPr>
            <a:picLocks noChangeAspect="1"/>
          </p:cNvPicPr>
          <p:nvPr/>
        </p:nvPicPr>
        <p:blipFill>
          <a:blip r:embed="rId5"/>
          <a:stretch>
            <a:fillRect/>
          </a:stretch>
        </p:blipFill>
        <p:spPr>
          <a:xfrm>
            <a:off x="472191" y="2774768"/>
            <a:ext cx="11059084" cy="2449251"/>
          </a:xfrm>
          <a:prstGeom prst="rect">
            <a:avLst/>
          </a:prstGeom>
        </p:spPr>
      </p:pic>
      <p:pic>
        <p:nvPicPr>
          <p:cNvPr id="8" name="Picture 7">
            <a:extLst>
              <a:ext uri="{FF2B5EF4-FFF2-40B4-BE49-F238E27FC236}">
                <a16:creationId xmlns:a16="http://schemas.microsoft.com/office/drawing/2014/main" id="{BBC7DEB7-21D9-407C-9B6F-DDE3FC6E5567}"/>
              </a:ext>
            </a:extLst>
          </p:cNvPr>
          <p:cNvPicPr>
            <a:picLocks noChangeAspect="1"/>
          </p:cNvPicPr>
          <p:nvPr/>
        </p:nvPicPr>
        <p:blipFill>
          <a:blip r:embed="rId6"/>
          <a:stretch>
            <a:fillRect/>
          </a:stretch>
        </p:blipFill>
        <p:spPr>
          <a:xfrm>
            <a:off x="6169311" y="3724424"/>
            <a:ext cx="1607802" cy="638074"/>
          </a:xfrm>
          <a:prstGeom prst="rect">
            <a:avLst/>
          </a:prstGeom>
        </p:spPr>
      </p:pic>
      <p:sp>
        <p:nvSpPr>
          <p:cNvPr id="2" name="Rectangle 1">
            <a:extLst>
              <a:ext uri="{FF2B5EF4-FFF2-40B4-BE49-F238E27FC236}">
                <a16:creationId xmlns:a16="http://schemas.microsoft.com/office/drawing/2014/main" id="{C39054EF-4040-4EC1-BCB5-3C696F973375}"/>
              </a:ext>
            </a:extLst>
          </p:cNvPr>
          <p:cNvSpPr/>
          <p:nvPr/>
        </p:nvSpPr>
        <p:spPr>
          <a:xfrm>
            <a:off x="1580575" y="3786402"/>
            <a:ext cx="301686" cy="369332"/>
          </a:xfrm>
          <a:prstGeom prst="rect">
            <a:avLst/>
          </a:prstGeom>
        </p:spPr>
        <p:txBody>
          <a:bodyPr wrap="none">
            <a:spAutoFit/>
          </a:bodyPr>
          <a:lstStyle/>
          <a:p>
            <a:r>
              <a:rPr lang="en-US" dirty="0">
                <a:solidFill>
                  <a:schemeClr val="bg1"/>
                </a:solidFill>
              </a:rPr>
              <a:t>®</a:t>
            </a:r>
          </a:p>
        </p:txBody>
      </p:sp>
    </p:spTree>
    <p:extLst>
      <p:ext uri="{BB962C8B-B14F-4D97-AF65-F5344CB8AC3E}">
        <p14:creationId xmlns:p14="http://schemas.microsoft.com/office/powerpoint/2010/main" val="177652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3FE94-BA80-45DF-91FF-700A49147918}"/>
              </a:ext>
            </a:extLst>
          </p:cNvPr>
          <p:cNvSpPr/>
          <p:nvPr/>
        </p:nvSpPr>
        <p:spPr>
          <a:xfrm>
            <a:off x="916029" y="1602668"/>
            <a:ext cx="10095889" cy="4524315"/>
          </a:xfrm>
          <a:prstGeom prst="rect">
            <a:avLst/>
          </a:prstGeom>
          <a:ln>
            <a:solidFill>
              <a:srgbClr val="00B050"/>
            </a:solidFill>
          </a:ln>
        </p:spPr>
        <p:txBody>
          <a:bodyPr wrap="square">
            <a:spAutoFit/>
          </a:bodyPr>
          <a:lstStyle/>
          <a:p>
            <a:endParaRPr lang="en-US" sz="1600" dirty="0">
              <a:solidFill>
                <a:srgbClr val="58585A"/>
              </a:solidFill>
            </a:endParaRPr>
          </a:p>
          <a:p>
            <a:r>
              <a:rPr lang="en-US" sz="1600" dirty="0">
                <a:solidFill>
                  <a:srgbClr val="58585A"/>
                </a:solidFill>
              </a:rPr>
              <a:t>To set up or create a team, visit our </a:t>
            </a:r>
            <a:r>
              <a:rPr lang="en-US" sz="1600" dirty="0">
                <a:solidFill>
                  <a:srgbClr val="58585A"/>
                </a:solidFill>
                <a:hlinkClick r:id="rId2"/>
              </a:rPr>
              <a:t>Set up and Manage Teams</a:t>
            </a:r>
            <a:r>
              <a:rPr lang="en-US" sz="1600" dirty="0">
                <a:solidFill>
                  <a:srgbClr val="58585A"/>
                </a:solidFill>
              </a:rPr>
              <a:t> article.</a:t>
            </a:r>
          </a:p>
          <a:p>
            <a:endParaRPr lang="en-US" sz="1600" dirty="0">
              <a:solidFill>
                <a:srgbClr val="58585A"/>
              </a:solidFill>
            </a:endParaRPr>
          </a:p>
          <a:p>
            <a:endParaRPr lang="en-US" sz="1600" dirty="0">
              <a:solidFill>
                <a:srgbClr val="58585A"/>
              </a:solidFill>
            </a:endParaRPr>
          </a:p>
          <a:p>
            <a:r>
              <a:rPr lang="en-US" sz="1600" dirty="0">
                <a:solidFill>
                  <a:srgbClr val="58585A"/>
                </a:solidFill>
              </a:rPr>
              <a:t>To edit an existing team’s members or stakeholders, visit the </a:t>
            </a:r>
            <a:r>
              <a:rPr lang="en-US" sz="1600" dirty="0">
                <a:solidFill>
                  <a:srgbClr val="58585A"/>
                </a:solidFill>
                <a:hlinkClick r:id="rId3"/>
              </a:rPr>
              <a:t>Edit an Existing Team Profile</a:t>
            </a:r>
            <a:r>
              <a:rPr lang="en-US" sz="1600" dirty="0">
                <a:solidFill>
                  <a:srgbClr val="58585A"/>
                </a:solidFill>
              </a:rPr>
              <a:t> article. </a:t>
            </a:r>
          </a:p>
          <a:p>
            <a:endParaRPr lang="en-US" sz="1600" dirty="0">
              <a:solidFill>
                <a:srgbClr val="58585A"/>
              </a:solidFill>
            </a:endParaRPr>
          </a:p>
          <a:p>
            <a:endParaRPr lang="en-US" sz="1600" dirty="0">
              <a:solidFill>
                <a:srgbClr val="58585A"/>
              </a:solidFill>
            </a:endParaRPr>
          </a:p>
          <a:p>
            <a:r>
              <a:rPr lang="en-US" sz="1600" dirty="0">
                <a:solidFill>
                  <a:srgbClr val="58585A"/>
                </a:solidFill>
              </a:rPr>
              <a:t>To Edit, Delete, Archive or Restore a team, visit </a:t>
            </a:r>
            <a:r>
              <a:rPr lang="en-US" sz="1600" dirty="0">
                <a:solidFill>
                  <a:srgbClr val="58585A"/>
                </a:solidFill>
                <a:hlinkClick r:id="rId4"/>
              </a:rPr>
              <a:t>this article</a:t>
            </a:r>
            <a:r>
              <a:rPr lang="en-US" sz="1600" dirty="0">
                <a:solidFill>
                  <a:srgbClr val="58585A"/>
                </a:solidFill>
              </a:rPr>
              <a:t>.  </a:t>
            </a: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solidFill>
                <a:srgbClr val="58585A"/>
              </a:solidFill>
            </a:endParaRPr>
          </a:p>
          <a:p>
            <a:endParaRPr lang="en-US" sz="1600" dirty="0"/>
          </a:p>
        </p:txBody>
      </p:sp>
      <p:sp>
        <p:nvSpPr>
          <p:cNvPr id="2" name="Title 1">
            <a:extLst>
              <a:ext uri="{FF2B5EF4-FFF2-40B4-BE49-F238E27FC236}">
                <a16:creationId xmlns:a16="http://schemas.microsoft.com/office/drawing/2014/main" id="{E344FCF2-7904-4F99-A52C-32CEB9C9D131}"/>
              </a:ext>
            </a:extLst>
          </p:cNvPr>
          <p:cNvSpPr>
            <a:spLocks noGrp="1"/>
          </p:cNvSpPr>
          <p:nvPr>
            <p:ph type="title"/>
          </p:nvPr>
        </p:nvSpPr>
        <p:spPr/>
        <p:txBody>
          <a:bodyPr/>
          <a:lstStyle/>
          <a:p>
            <a:r>
              <a:rPr lang="en-US" dirty="0"/>
              <a:t>2) Manage Team Data</a:t>
            </a:r>
          </a:p>
        </p:txBody>
      </p:sp>
      <p:sp>
        <p:nvSpPr>
          <p:cNvPr id="3" name="Rectangle 2">
            <a:extLst>
              <a:ext uri="{FF2B5EF4-FFF2-40B4-BE49-F238E27FC236}">
                <a16:creationId xmlns:a16="http://schemas.microsoft.com/office/drawing/2014/main" id="{38A7D01D-3A3F-4F6D-8522-036542625FCF}"/>
              </a:ext>
            </a:extLst>
          </p:cNvPr>
          <p:cNvSpPr/>
          <p:nvPr/>
        </p:nvSpPr>
        <p:spPr>
          <a:xfrm>
            <a:off x="472191" y="1088192"/>
            <a:ext cx="11235128" cy="338554"/>
          </a:xfrm>
          <a:prstGeom prst="rect">
            <a:avLst/>
          </a:prstGeom>
          <a:ln>
            <a:solidFill>
              <a:srgbClr val="0073CF"/>
            </a:solidFill>
          </a:ln>
        </p:spPr>
        <p:txBody>
          <a:bodyPr wrap="square">
            <a:spAutoFit/>
          </a:bodyPr>
          <a:lstStyle/>
          <a:p>
            <a:r>
              <a:rPr lang="en-US" sz="1600" dirty="0">
                <a:solidFill>
                  <a:srgbClr val="58585A"/>
                </a:solidFill>
              </a:rPr>
              <a:t>A Business Line Admin can add, update, archive and restore teams, as well as edit a team’s members and stakeholders. </a:t>
            </a:r>
            <a:endParaRPr lang="en-US" sz="1600" b="0" i="0" dirty="0">
              <a:solidFill>
                <a:srgbClr val="58585A"/>
              </a:solidFill>
              <a:effectLst/>
            </a:endParaRPr>
          </a:p>
        </p:txBody>
      </p:sp>
      <p:pic>
        <p:nvPicPr>
          <p:cNvPr id="8" name="Picture 7">
            <a:extLst>
              <a:ext uri="{FF2B5EF4-FFF2-40B4-BE49-F238E27FC236}">
                <a16:creationId xmlns:a16="http://schemas.microsoft.com/office/drawing/2014/main" id="{717F5542-4762-478B-B97E-9B2E92B93C8D}"/>
              </a:ext>
            </a:extLst>
          </p:cNvPr>
          <p:cNvPicPr>
            <a:picLocks noChangeAspect="1"/>
          </p:cNvPicPr>
          <p:nvPr/>
        </p:nvPicPr>
        <p:blipFill>
          <a:blip r:embed="rId5"/>
          <a:stretch>
            <a:fillRect/>
          </a:stretch>
        </p:blipFill>
        <p:spPr>
          <a:xfrm>
            <a:off x="1613473" y="4258244"/>
            <a:ext cx="1147763" cy="1109663"/>
          </a:xfrm>
          <a:prstGeom prst="rect">
            <a:avLst/>
          </a:prstGeom>
        </p:spPr>
      </p:pic>
      <p:pic>
        <p:nvPicPr>
          <p:cNvPr id="9" name="Picture 8">
            <a:extLst>
              <a:ext uri="{FF2B5EF4-FFF2-40B4-BE49-F238E27FC236}">
                <a16:creationId xmlns:a16="http://schemas.microsoft.com/office/drawing/2014/main" id="{1EEC2FB6-3423-44ED-A670-6D5FEB37F243}"/>
              </a:ext>
            </a:extLst>
          </p:cNvPr>
          <p:cNvPicPr>
            <a:picLocks noChangeAspect="1"/>
          </p:cNvPicPr>
          <p:nvPr/>
        </p:nvPicPr>
        <p:blipFill>
          <a:blip r:embed="rId6"/>
          <a:stretch>
            <a:fillRect/>
          </a:stretch>
        </p:blipFill>
        <p:spPr>
          <a:xfrm>
            <a:off x="3826119" y="3898081"/>
            <a:ext cx="3110983" cy="1829990"/>
          </a:xfrm>
          <a:prstGeom prst="rect">
            <a:avLst/>
          </a:prstGeom>
        </p:spPr>
      </p:pic>
      <p:pic>
        <p:nvPicPr>
          <p:cNvPr id="10" name="Picture 9">
            <a:extLst>
              <a:ext uri="{FF2B5EF4-FFF2-40B4-BE49-F238E27FC236}">
                <a16:creationId xmlns:a16="http://schemas.microsoft.com/office/drawing/2014/main" id="{B8A91BC6-CFFB-4FBA-844A-EB0C57C9D370}"/>
              </a:ext>
            </a:extLst>
          </p:cNvPr>
          <p:cNvPicPr>
            <a:picLocks noChangeAspect="1"/>
          </p:cNvPicPr>
          <p:nvPr/>
        </p:nvPicPr>
        <p:blipFill>
          <a:blip r:embed="rId7"/>
          <a:stretch>
            <a:fillRect/>
          </a:stretch>
        </p:blipFill>
        <p:spPr>
          <a:xfrm>
            <a:off x="8109505" y="4119208"/>
            <a:ext cx="2077520" cy="1387734"/>
          </a:xfrm>
          <a:prstGeom prst="rect">
            <a:avLst/>
          </a:prstGeom>
        </p:spPr>
      </p:pic>
      <p:pic>
        <p:nvPicPr>
          <p:cNvPr id="11" name="Picture 10">
            <a:extLst>
              <a:ext uri="{FF2B5EF4-FFF2-40B4-BE49-F238E27FC236}">
                <a16:creationId xmlns:a16="http://schemas.microsoft.com/office/drawing/2014/main" id="{EBC14839-2207-4F5D-8E3C-94F462FC9DE1}"/>
              </a:ext>
            </a:extLst>
          </p:cNvPr>
          <p:cNvPicPr>
            <a:picLocks noChangeAspect="1"/>
          </p:cNvPicPr>
          <p:nvPr/>
        </p:nvPicPr>
        <p:blipFill>
          <a:blip r:embed="rId8"/>
          <a:stretch>
            <a:fillRect/>
          </a:stretch>
        </p:blipFill>
        <p:spPr>
          <a:xfrm>
            <a:off x="6937102" y="1741099"/>
            <a:ext cx="1608069" cy="582715"/>
          </a:xfrm>
          <a:prstGeom prst="rect">
            <a:avLst/>
          </a:prstGeom>
        </p:spPr>
      </p:pic>
      <p:pic>
        <p:nvPicPr>
          <p:cNvPr id="12" name="Picture 11">
            <a:extLst>
              <a:ext uri="{FF2B5EF4-FFF2-40B4-BE49-F238E27FC236}">
                <a16:creationId xmlns:a16="http://schemas.microsoft.com/office/drawing/2014/main" id="{32D6B5AE-D3FA-4221-B2A2-B37FFFFFEAB1}"/>
              </a:ext>
            </a:extLst>
          </p:cNvPr>
          <p:cNvPicPr>
            <a:picLocks noChangeAspect="1"/>
          </p:cNvPicPr>
          <p:nvPr/>
        </p:nvPicPr>
        <p:blipFill>
          <a:blip r:embed="rId9"/>
          <a:stretch>
            <a:fillRect/>
          </a:stretch>
        </p:blipFill>
        <p:spPr>
          <a:xfrm>
            <a:off x="9014419" y="2291342"/>
            <a:ext cx="1160051" cy="958078"/>
          </a:xfrm>
          <a:prstGeom prst="rect">
            <a:avLst/>
          </a:prstGeom>
        </p:spPr>
      </p:pic>
    </p:spTree>
    <p:extLst>
      <p:ext uri="{BB962C8B-B14F-4D97-AF65-F5344CB8AC3E}">
        <p14:creationId xmlns:p14="http://schemas.microsoft.com/office/powerpoint/2010/main" val="168726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3) View Line of Business Team Data</a:t>
            </a:r>
            <a:endParaRPr lang="en-US" sz="3200" dirty="0"/>
          </a:p>
        </p:txBody>
      </p:sp>
      <p:sp>
        <p:nvSpPr>
          <p:cNvPr id="6" name="Rectangle 5">
            <a:extLst>
              <a:ext uri="{FF2B5EF4-FFF2-40B4-BE49-F238E27FC236}">
                <a16:creationId xmlns:a16="http://schemas.microsoft.com/office/drawing/2014/main" id="{6337481D-2FCD-4E6A-B455-F8104E7E9462}"/>
              </a:ext>
            </a:extLst>
          </p:cNvPr>
          <p:cNvSpPr/>
          <p:nvPr/>
        </p:nvSpPr>
        <p:spPr>
          <a:xfrm>
            <a:off x="516981" y="1085919"/>
            <a:ext cx="11190337" cy="584775"/>
          </a:xfrm>
          <a:prstGeom prst="rect">
            <a:avLst/>
          </a:prstGeom>
          <a:ln>
            <a:solidFill>
              <a:srgbClr val="0073CF"/>
            </a:solidFill>
          </a:ln>
        </p:spPr>
        <p:txBody>
          <a:bodyPr wrap="square">
            <a:spAutoFit/>
          </a:bodyPr>
          <a:lstStyle/>
          <a:p>
            <a:r>
              <a:rPr lang="en-US" sz="1600" dirty="0">
                <a:solidFill>
                  <a:srgbClr val="58585A"/>
                </a:solidFill>
              </a:rPr>
              <a:t>Teams are organized in </a:t>
            </a:r>
            <a:r>
              <a:rPr lang="en-US" sz="1600" dirty="0" err="1">
                <a:solidFill>
                  <a:srgbClr val="58585A"/>
                </a:solidFill>
              </a:rPr>
              <a:t>AgilityHealth</a:t>
            </a:r>
            <a:r>
              <a:rPr lang="en-US" sz="1600" dirty="0">
                <a:solidFill>
                  <a:srgbClr val="58585A"/>
                </a:solidFill>
              </a:rPr>
              <a:t>® in a hierarchy that includes Individual Teams, Multi-Teams and Enterprise Teams. A Business Line Admin can view all three levels on the Team Dashboard for their line of business.</a:t>
            </a:r>
            <a:endParaRPr lang="en-US" sz="1600" dirty="0"/>
          </a:p>
        </p:txBody>
      </p:sp>
      <p:sp>
        <p:nvSpPr>
          <p:cNvPr id="7" name="Rectangle 1">
            <a:extLst>
              <a:ext uri="{FF2B5EF4-FFF2-40B4-BE49-F238E27FC236}">
                <a16:creationId xmlns:a16="http://schemas.microsoft.com/office/drawing/2014/main" id="{7CDF57DA-45EF-415B-9FDB-002C9E54C3E3}"/>
              </a:ext>
            </a:extLst>
          </p:cNvPr>
          <p:cNvSpPr>
            <a:spLocks noChangeArrowheads="1"/>
          </p:cNvSpPr>
          <p:nvPr/>
        </p:nvSpPr>
        <p:spPr bwMode="auto">
          <a:xfrm>
            <a:off x="789516" y="2049995"/>
            <a:ext cx="7543365" cy="584775"/>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8585A"/>
                </a:solidFill>
                <a:effectLst/>
                <a:latin typeface="+mn-lt"/>
              </a:rPr>
              <a:t>There are two views available: Swim Lane or Grid View. Change the view by selecting the appropriate option in the upper right corner on the Team Dashboard.</a:t>
            </a:r>
            <a:endParaRPr kumimoji="0" lang="en-US" altLang="en-US" sz="1600" b="0" i="0" u="none" strike="noStrike" cap="none" normalizeH="0" baseline="0" dirty="0">
              <a:ln>
                <a:noFill/>
              </a:ln>
              <a:solidFill>
                <a:schemeClr val="tx1"/>
              </a:solidFill>
              <a:effectLst/>
              <a:latin typeface="+mn-lt"/>
            </a:endParaRPr>
          </a:p>
        </p:txBody>
      </p:sp>
      <p:pic>
        <p:nvPicPr>
          <p:cNvPr id="1026" name="Picture 2" descr="Team_Dashboard_View_Options.PNG">
            <a:extLst>
              <a:ext uri="{FF2B5EF4-FFF2-40B4-BE49-F238E27FC236}">
                <a16:creationId xmlns:a16="http://schemas.microsoft.com/office/drawing/2014/main" id="{F5B2BF28-0953-4908-8473-AA87BF84B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571" y="1856597"/>
            <a:ext cx="3208748" cy="9715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eam_Hierarchy.PNG">
            <a:extLst>
              <a:ext uri="{FF2B5EF4-FFF2-40B4-BE49-F238E27FC236}">
                <a16:creationId xmlns:a16="http://schemas.microsoft.com/office/drawing/2014/main" id="{C36EE58F-5285-4874-B6F4-C6CE4D752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90" y="3191626"/>
            <a:ext cx="6799460" cy="2713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460E558-600A-406B-AAAF-9770B9A45DC1}"/>
              </a:ext>
            </a:extLst>
          </p:cNvPr>
          <p:cNvSpPr/>
          <p:nvPr/>
        </p:nvSpPr>
        <p:spPr>
          <a:xfrm>
            <a:off x="8024820" y="4286764"/>
            <a:ext cx="3682499" cy="1077218"/>
          </a:xfrm>
          <a:prstGeom prst="rect">
            <a:avLst/>
          </a:prstGeom>
          <a:ln>
            <a:solidFill>
              <a:srgbClr val="00B050"/>
            </a:solidFill>
          </a:ln>
        </p:spPr>
        <p:txBody>
          <a:bodyPr wrap="square">
            <a:spAutoFit/>
          </a:bodyPr>
          <a:lstStyle/>
          <a:p>
            <a:pPr lvl="0" eaLnBrk="0" fontAlgn="base" hangingPunct="0">
              <a:spcBef>
                <a:spcPct val="0"/>
              </a:spcBef>
              <a:spcAft>
                <a:spcPct val="0"/>
              </a:spcAft>
            </a:pPr>
            <a:r>
              <a:rPr lang="en-US" altLang="en-US" sz="1600" dirty="0">
                <a:solidFill>
                  <a:srgbClr val="58585A"/>
                </a:solidFill>
              </a:rPr>
              <a:t>In the Swim Lanes view, the teams are organized by colored swim lanes. Enterprise Teams are green, Multi-Teams are orange and Individual Teams are blue.</a:t>
            </a:r>
            <a:endParaRPr lang="en-US" altLang="en-US" sz="1600" dirty="0"/>
          </a:p>
        </p:txBody>
      </p:sp>
    </p:spTree>
    <p:extLst>
      <p:ext uri="{BB962C8B-B14F-4D97-AF65-F5344CB8AC3E}">
        <p14:creationId xmlns:p14="http://schemas.microsoft.com/office/powerpoint/2010/main" val="318339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4) View Teams at all Levels Continued…</a:t>
            </a:r>
            <a:endParaRPr lang="en-US" sz="3200" dirty="0"/>
          </a:p>
        </p:txBody>
      </p:sp>
      <p:sp>
        <p:nvSpPr>
          <p:cNvPr id="8" name="Rectangle 7">
            <a:extLst>
              <a:ext uri="{FF2B5EF4-FFF2-40B4-BE49-F238E27FC236}">
                <a16:creationId xmlns:a16="http://schemas.microsoft.com/office/drawing/2014/main" id="{3E6D4ECC-8F26-4EA5-A211-0278DCD96835}"/>
              </a:ext>
            </a:extLst>
          </p:cNvPr>
          <p:cNvSpPr/>
          <p:nvPr/>
        </p:nvSpPr>
        <p:spPr>
          <a:xfrm>
            <a:off x="1372802" y="4136277"/>
            <a:ext cx="9370175" cy="830997"/>
          </a:xfrm>
          <a:prstGeom prst="rect">
            <a:avLst/>
          </a:prstGeom>
          <a:ln>
            <a:solidFill>
              <a:srgbClr val="00B050"/>
            </a:solidFill>
          </a:ln>
        </p:spPr>
        <p:txBody>
          <a:bodyPr wrap="square">
            <a:spAutoFit/>
          </a:bodyPr>
          <a:lstStyle/>
          <a:p>
            <a:r>
              <a:rPr lang="en-US" sz="1600" dirty="0">
                <a:solidFill>
                  <a:srgbClr val="58585A"/>
                </a:solidFill>
              </a:rPr>
              <a:t>The Grid View is a tabular view of all teams with additional information such as the number of assessments this team completed, date of their last assessment and how the team is tagged. You can quickly search by the name of the team, program, product line or portfolio and generate a report in Excel or PDF.</a:t>
            </a:r>
            <a:endParaRPr lang="en-US" dirty="0"/>
          </a:p>
        </p:txBody>
      </p:sp>
      <p:sp>
        <p:nvSpPr>
          <p:cNvPr id="9" name="Rectangle 8">
            <a:extLst>
              <a:ext uri="{FF2B5EF4-FFF2-40B4-BE49-F238E27FC236}">
                <a16:creationId xmlns:a16="http://schemas.microsoft.com/office/drawing/2014/main" id="{1CFCDE2B-EAE3-40A6-8BB5-EF577A86A37E}"/>
              </a:ext>
            </a:extLst>
          </p:cNvPr>
          <p:cNvSpPr/>
          <p:nvPr/>
        </p:nvSpPr>
        <p:spPr>
          <a:xfrm>
            <a:off x="124263" y="5239416"/>
            <a:ext cx="11930983" cy="338554"/>
          </a:xfrm>
          <a:prstGeom prst="rect">
            <a:avLst/>
          </a:prstGeom>
          <a:ln>
            <a:solidFill>
              <a:schemeClr val="accent1"/>
            </a:solidFill>
          </a:ln>
        </p:spPr>
        <p:txBody>
          <a:bodyPr wrap="square">
            <a:spAutoFit/>
          </a:bodyPr>
          <a:lstStyle/>
          <a:p>
            <a:r>
              <a:rPr lang="en-US" sz="1600" dirty="0">
                <a:solidFill>
                  <a:srgbClr val="58585A"/>
                </a:solidFill>
              </a:rPr>
              <a:t>If you'd like to learn more about the different types of teams, please see the </a:t>
            </a:r>
            <a:r>
              <a:rPr lang="en-US" sz="1600" dirty="0">
                <a:solidFill>
                  <a:srgbClr val="F89E34"/>
                </a:solidFill>
                <a:hlinkClick r:id="rId3"/>
              </a:rPr>
              <a:t>Understanding Teams, Multi-Teams and Enterprise Teams</a:t>
            </a:r>
            <a:r>
              <a:rPr lang="en-US" sz="1600" dirty="0">
                <a:solidFill>
                  <a:srgbClr val="58585A"/>
                </a:solidFill>
              </a:rPr>
              <a:t> article. </a:t>
            </a:r>
            <a:endParaRPr lang="en-US" sz="1600" dirty="0"/>
          </a:p>
        </p:txBody>
      </p:sp>
      <p:pic>
        <p:nvPicPr>
          <p:cNvPr id="2" name="Picture 1">
            <a:extLst>
              <a:ext uri="{FF2B5EF4-FFF2-40B4-BE49-F238E27FC236}">
                <a16:creationId xmlns:a16="http://schemas.microsoft.com/office/drawing/2014/main" id="{8D4DC325-6C51-4150-AD77-22326B8EAB35}"/>
              </a:ext>
            </a:extLst>
          </p:cNvPr>
          <p:cNvPicPr>
            <a:picLocks noChangeAspect="1"/>
          </p:cNvPicPr>
          <p:nvPr/>
        </p:nvPicPr>
        <p:blipFill>
          <a:blip r:embed="rId4"/>
          <a:stretch>
            <a:fillRect/>
          </a:stretch>
        </p:blipFill>
        <p:spPr>
          <a:xfrm>
            <a:off x="194820" y="1458601"/>
            <a:ext cx="11802359" cy="2319214"/>
          </a:xfrm>
          <a:prstGeom prst="rect">
            <a:avLst/>
          </a:prstGeom>
        </p:spPr>
      </p:pic>
    </p:spTree>
    <p:extLst>
      <p:ext uri="{BB962C8B-B14F-4D97-AF65-F5344CB8AC3E}">
        <p14:creationId xmlns:p14="http://schemas.microsoft.com/office/powerpoint/2010/main" val="350742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5) Utilize Dashboards &amp; Reports</a:t>
            </a:r>
          </a:p>
        </p:txBody>
      </p:sp>
      <p:sp>
        <p:nvSpPr>
          <p:cNvPr id="8" name="Rectangle 7">
            <a:extLst>
              <a:ext uri="{FF2B5EF4-FFF2-40B4-BE49-F238E27FC236}">
                <a16:creationId xmlns:a16="http://schemas.microsoft.com/office/drawing/2014/main" id="{F8DCBEBF-75B2-4871-B184-F136C9B80D70}"/>
              </a:ext>
            </a:extLst>
          </p:cNvPr>
          <p:cNvSpPr/>
          <p:nvPr/>
        </p:nvSpPr>
        <p:spPr>
          <a:xfrm>
            <a:off x="516981" y="1085919"/>
            <a:ext cx="11190337" cy="338554"/>
          </a:xfrm>
          <a:prstGeom prst="rect">
            <a:avLst/>
          </a:prstGeom>
          <a:ln>
            <a:solidFill>
              <a:srgbClr val="0073CF"/>
            </a:solidFill>
          </a:ln>
        </p:spPr>
        <p:txBody>
          <a:bodyPr wrap="square">
            <a:spAutoFit/>
          </a:bodyPr>
          <a:lstStyle/>
          <a:p>
            <a:r>
              <a:rPr lang="en-US" sz="1600" dirty="0">
                <a:solidFill>
                  <a:srgbClr val="58585A"/>
                </a:solidFill>
              </a:rPr>
              <a:t>A Business Line Admin has access to AgilityHealth® Dashboards and Reports, where you can view line of business data. </a:t>
            </a:r>
            <a:endParaRPr lang="en-US" sz="1600" dirty="0"/>
          </a:p>
        </p:txBody>
      </p:sp>
      <p:sp>
        <p:nvSpPr>
          <p:cNvPr id="9" name="Rectangle 1">
            <a:extLst>
              <a:ext uri="{FF2B5EF4-FFF2-40B4-BE49-F238E27FC236}">
                <a16:creationId xmlns:a16="http://schemas.microsoft.com/office/drawing/2014/main" id="{27A9B000-8534-47B3-946D-D2652FE22C1E}"/>
              </a:ext>
            </a:extLst>
          </p:cNvPr>
          <p:cNvSpPr>
            <a:spLocks noChangeArrowheads="1"/>
          </p:cNvSpPr>
          <p:nvPr/>
        </p:nvSpPr>
        <p:spPr bwMode="auto">
          <a:xfrm>
            <a:off x="4192340" y="1819878"/>
            <a:ext cx="3794830" cy="1569660"/>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600" dirty="0">
                <a:solidFill>
                  <a:srgbClr val="F89E34"/>
                </a:solidFill>
                <a:latin typeface="+mn-lt"/>
                <a:hlinkClick r:id="rId3"/>
              </a:rPr>
              <a:t>Understanding the Team Dashboard</a:t>
            </a:r>
            <a:endParaRPr lang="en-US" sz="1600" dirty="0">
              <a:solidFill>
                <a:srgbClr val="F89E34"/>
              </a:solidFill>
              <a:latin typeface="+mn-lt"/>
            </a:endParaRPr>
          </a:p>
          <a:p>
            <a:r>
              <a:rPr lang="en-US" sz="1600" u="sng" dirty="0">
                <a:latin typeface="+mn-lt"/>
                <a:hlinkClick r:id="rId4"/>
              </a:rPr>
              <a:t>Understanding the Admin Dashboard</a:t>
            </a:r>
            <a:endParaRPr lang="en-US" sz="1600" u="sng" dirty="0">
              <a:latin typeface="+mn-lt"/>
            </a:endParaRPr>
          </a:p>
          <a:p>
            <a:r>
              <a:rPr lang="en-US" sz="1600" dirty="0">
                <a:latin typeface="+mn-lt"/>
                <a:hlinkClick r:id="rId5"/>
              </a:rPr>
              <a:t>Understanding the Enterprise Dashboard</a:t>
            </a:r>
            <a:endParaRPr lang="en-US" sz="1600" dirty="0">
              <a:latin typeface="+mn-lt"/>
            </a:endParaRPr>
          </a:p>
          <a:p>
            <a:r>
              <a:rPr lang="en-US" sz="1600" u="sng" dirty="0">
                <a:latin typeface="+mn-lt"/>
                <a:hlinkClick r:id="rId6"/>
              </a:rPr>
              <a:t>Understanding the Growth Item Dashboard</a:t>
            </a:r>
            <a:endParaRPr lang="en-US" sz="1600" u="sng" dirty="0">
              <a:latin typeface="+mn-lt"/>
            </a:endParaRPr>
          </a:p>
          <a:p>
            <a:r>
              <a:rPr lang="en-US" sz="1600" dirty="0">
                <a:latin typeface="+mn-lt"/>
                <a:hlinkClick r:id="rId7"/>
              </a:rPr>
              <a:t>Understanding the Assessment Dashboard</a:t>
            </a:r>
            <a:endParaRPr lang="en-US" sz="1600" u="sng" dirty="0">
              <a:latin typeface="+mn-lt"/>
            </a:endParaRPr>
          </a:p>
          <a:p>
            <a:r>
              <a:rPr lang="en-US" sz="1600" dirty="0">
                <a:latin typeface="+mn-lt"/>
                <a:hlinkClick r:id="rId8"/>
              </a:rPr>
              <a:t>Understanding the Facilitator Dashboard</a:t>
            </a:r>
            <a:endParaRPr lang="en-US" sz="1600" dirty="0">
              <a:latin typeface="+mn-lt"/>
            </a:endParaRPr>
          </a:p>
        </p:txBody>
      </p:sp>
      <p:sp>
        <p:nvSpPr>
          <p:cNvPr id="12" name="Rectangle 11">
            <a:extLst>
              <a:ext uri="{FF2B5EF4-FFF2-40B4-BE49-F238E27FC236}">
                <a16:creationId xmlns:a16="http://schemas.microsoft.com/office/drawing/2014/main" id="{AB4B0F99-E626-4535-A4EB-94C3CC061C60}"/>
              </a:ext>
            </a:extLst>
          </p:cNvPr>
          <p:cNvSpPr/>
          <p:nvPr/>
        </p:nvSpPr>
        <p:spPr>
          <a:xfrm>
            <a:off x="4406435" y="4896057"/>
            <a:ext cx="3379130" cy="584775"/>
          </a:xfrm>
          <a:prstGeom prst="rect">
            <a:avLst/>
          </a:prstGeom>
          <a:ln>
            <a:solidFill>
              <a:srgbClr val="00B050"/>
            </a:solidFill>
          </a:ln>
        </p:spPr>
        <p:txBody>
          <a:bodyPr wrap="none">
            <a:spAutoFit/>
          </a:bodyPr>
          <a:lstStyle/>
          <a:p>
            <a:r>
              <a:rPr lang="en-US" sz="1600" u="sng" dirty="0">
                <a:hlinkClick r:id="rId9"/>
              </a:rPr>
              <a:t>Insights Dashboard</a:t>
            </a:r>
            <a:endParaRPr lang="en-US" sz="1600" u="sng" dirty="0">
              <a:hlinkClick r:id="rId10"/>
            </a:endParaRPr>
          </a:p>
          <a:p>
            <a:r>
              <a:rPr lang="en-US" sz="1600" u="sng" dirty="0">
                <a:hlinkClick r:id="rId10"/>
              </a:rPr>
              <a:t>Understanding the Reports Dashboard</a:t>
            </a:r>
            <a:endParaRPr lang="en-US" sz="1600" u="sng" dirty="0"/>
          </a:p>
        </p:txBody>
      </p:sp>
      <p:pic>
        <p:nvPicPr>
          <p:cNvPr id="13" name="Picture 12">
            <a:extLst>
              <a:ext uri="{FF2B5EF4-FFF2-40B4-BE49-F238E27FC236}">
                <a16:creationId xmlns:a16="http://schemas.microsoft.com/office/drawing/2014/main" id="{DE06DBEA-F4B8-4472-8438-87457BDDF04D}"/>
              </a:ext>
            </a:extLst>
          </p:cNvPr>
          <p:cNvPicPr>
            <a:picLocks noChangeAspect="1"/>
          </p:cNvPicPr>
          <p:nvPr/>
        </p:nvPicPr>
        <p:blipFill>
          <a:blip r:embed="rId11"/>
          <a:stretch>
            <a:fillRect/>
          </a:stretch>
        </p:blipFill>
        <p:spPr>
          <a:xfrm>
            <a:off x="1221035" y="3784943"/>
            <a:ext cx="9782228" cy="715709"/>
          </a:xfrm>
          <a:prstGeom prst="rect">
            <a:avLst/>
          </a:prstGeom>
        </p:spPr>
      </p:pic>
      <p:pic>
        <p:nvPicPr>
          <p:cNvPr id="4" name="Picture 3">
            <a:extLst>
              <a:ext uri="{FF2B5EF4-FFF2-40B4-BE49-F238E27FC236}">
                <a16:creationId xmlns:a16="http://schemas.microsoft.com/office/drawing/2014/main" id="{44C03EF3-9298-4BD8-90AD-1BEBA028F40E}"/>
              </a:ext>
            </a:extLst>
          </p:cNvPr>
          <p:cNvPicPr>
            <a:picLocks noChangeAspect="1"/>
          </p:cNvPicPr>
          <p:nvPr/>
        </p:nvPicPr>
        <p:blipFill>
          <a:blip r:embed="rId12"/>
          <a:stretch>
            <a:fillRect/>
          </a:stretch>
        </p:blipFill>
        <p:spPr>
          <a:xfrm>
            <a:off x="2057298" y="5647870"/>
            <a:ext cx="8109702" cy="558318"/>
          </a:xfrm>
          <a:prstGeom prst="rect">
            <a:avLst/>
          </a:prstGeom>
        </p:spPr>
      </p:pic>
    </p:spTree>
    <p:extLst>
      <p:ext uri="{BB962C8B-B14F-4D97-AF65-F5344CB8AC3E}">
        <p14:creationId xmlns:p14="http://schemas.microsoft.com/office/powerpoint/2010/main" val="1456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A206-BB2B-473B-A9D1-66F668202C1A}"/>
              </a:ext>
            </a:extLst>
          </p:cNvPr>
          <p:cNvSpPr>
            <a:spLocks noGrp="1"/>
          </p:cNvSpPr>
          <p:nvPr>
            <p:ph type="title"/>
          </p:nvPr>
        </p:nvSpPr>
        <p:spPr/>
        <p:txBody>
          <a:bodyPr>
            <a:normAutofit/>
          </a:bodyPr>
          <a:lstStyle/>
          <a:p>
            <a:r>
              <a:rPr lang="en-US" sz="3600" dirty="0">
                <a:latin typeface="+mj-lt"/>
              </a:rPr>
              <a:t>Questions?  Check Out Our Customer Support Center</a:t>
            </a:r>
          </a:p>
        </p:txBody>
      </p:sp>
      <p:sp>
        <p:nvSpPr>
          <p:cNvPr id="7" name="Rectangle: Rounded Corners 6">
            <a:extLst>
              <a:ext uri="{FF2B5EF4-FFF2-40B4-BE49-F238E27FC236}">
                <a16:creationId xmlns:a16="http://schemas.microsoft.com/office/drawing/2014/main" id="{136076CA-84E1-483E-AA25-58C3474F1B74}"/>
              </a:ext>
            </a:extLst>
          </p:cNvPr>
          <p:cNvSpPr/>
          <p:nvPr/>
        </p:nvSpPr>
        <p:spPr>
          <a:xfrm>
            <a:off x="1347757" y="5041066"/>
            <a:ext cx="3680594" cy="101297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8595B"/>
                </a:solidFill>
                <a:effectLst/>
                <a:uLnTx/>
                <a:uFillTx/>
                <a:latin typeface="Calibri" panose="020F0502020204030204"/>
                <a:ea typeface="+mn-ea"/>
                <a:cs typeface="+mn-cs"/>
              </a:rPr>
              <a:t>Role based guides, page by page tutorials, FAQ’s, downloadable resources and more!</a:t>
            </a:r>
          </a:p>
        </p:txBody>
      </p:sp>
      <p:pic>
        <p:nvPicPr>
          <p:cNvPr id="10" name="Picture 9">
            <a:extLst>
              <a:ext uri="{FF2B5EF4-FFF2-40B4-BE49-F238E27FC236}">
                <a16:creationId xmlns:a16="http://schemas.microsoft.com/office/drawing/2014/main" id="{EA3B8EBA-6B99-46FA-8497-07AD0BCC8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21" y="1117260"/>
            <a:ext cx="5128267" cy="3842160"/>
          </a:xfrm>
          <a:prstGeom prst="rect">
            <a:avLst/>
          </a:prstGeom>
        </p:spPr>
      </p:pic>
      <p:pic>
        <p:nvPicPr>
          <p:cNvPr id="4" name="Picture 3">
            <a:extLst>
              <a:ext uri="{FF2B5EF4-FFF2-40B4-BE49-F238E27FC236}">
                <a16:creationId xmlns:a16="http://schemas.microsoft.com/office/drawing/2014/main" id="{7D669F3B-B077-4FF3-B696-B792CD4FD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883" y="2060848"/>
            <a:ext cx="4952872" cy="4060338"/>
          </a:xfrm>
          <a:prstGeom prst="rect">
            <a:avLst/>
          </a:prstGeom>
        </p:spPr>
      </p:pic>
      <p:sp>
        <p:nvSpPr>
          <p:cNvPr id="3" name="Rectangle 2">
            <a:extLst>
              <a:ext uri="{FF2B5EF4-FFF2-40B4-BE49-F238E27FC236}">
                <a16:creationId xmlns:a16="http://schemas.microsoft.com/office/drawing/2014/main" id="{3544EB6F-0F01-D749-BE03-DE7FA68030CD}"/>
              </a:ext>
            </a:extLst>
          </p:cNvPr>
          <p:cNvSpPr/>
          <p:nvPr/>
        </p:nvSpPr>
        <p:spPr>
          <a:xfrm>
            <a:off x="6471236" y="1412776"/>
            <a:ext cx="4982582" cy="461665"/>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7941C"/>
                </a:solidFill>
                <a:effectLst/>
                <a:uLnTx/>
                <a:uFillTx/>
                <a:latin typeface="Calibri" charset="0"/>
                <a:ea typeface="+mn-ea"/>
                <a:cs typeface="+mn-cs"/>
              </a:rPr>
              <a:t>https://support.agilityhealthradar.com</a:t>
            </a:r>
          </a:p>
        </p:txBody>
      </p:sp>
    </p:spTree>
    <p:extLst>
      <p:ext uri="{BB962C8B-B14F-4D97-AF65-F5344CB8AC3E}">
        <p14:creationId xmlns:p14="http://schemas.microsoft.com/office/powerpoint/2010/main" val="110273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5AAAEE-40C4-3645-9E69-4EBD4D912CC0}"/>
              </a:ext>
            </a:extLst>
          </p:cNvPr>
          <p:cNvSpPr>
            <a:spLocks noGrp="1"/>
          </p:cNvSpPr>
          <p:nvPr>
            <p:ph type="title"/>
          </p:nvPr>
        </p:nvSpPr>
        <p:spPr/>
        <p:txBody>
          <a:bodyPr/>
          <a:lstStyle/>
          <a:p>
            <a:r>
              <a:rPr lang="en-US" dirty="0">
                <a:latin typeface="+mj-lt"/>
              </a:rPr>
              <a:t>Thank You!</a:t>
            </a:r>
          </a:p>
        </p:txBody>
      </p:sp>
      <p:pic>
        <p:nvPicPr>
          <p:cNvPr id="5" name="Picture 4">
            <a:extLst>
              <a:ext uri="{FF2B5EF4-FFF2-40B4-BE49-F238E27FC236}">
                <a16:creationId xmlns:a16="http://schemas.microsoft.com/office/drawing/2014/main" id="{EC144AF7-DE18-994F-A9AF-D78107D33C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18" y="1371599"/>
            <a:ext cx="6116782" cy="3822989"/>
          </a:xfrm>
          <a:prstGeom prst="rect">
            <a:avLst/>
          </a:prstGeom>
        </p:spPr>
      </p:pic>
      <p:sp>
        <p:nvSpPr>
          <p:cNvPr id="6" name="Rounded Rectangle 5">
            <a:extLst>
              <a:ext uri="{FF2B5EF4-FFF2-40B4-BE49-F238E27FC236}">
                <a16:creationId xmlns:a16="http://schemas.microsoft.com/office/drawing/2014/main" id="{BB5C3354-9F48-3C49-9807-06E52FC68526}"/>
              </a:ext>
            </a:extLst>
          </p:cNvPr>
          <p:cNvSpPr/>
          <p:nvPr/>
        </p:nvSpPr>
        <p:spPr>
          <a:xfrm>
            <a:off x="6172200" y="1676400"/>
            <a:ext cx="5169288" cy="29718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02"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Getting in touch:</a:t>
            </a:r>
          </a:p>
          <a:p>
            <a:pPr marL="0" marR="0" lvl="0" indent="0" algn="ctr" defTabSz="914002"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success@agilityhealthradar.com</a:t>
            </a:r>
          </a:p>
        </p:txBody>
      </p:sp>
    </p:spTree>
    <p:extLst>
      <p:ext uri="{BB962C8B-B14F-4D97-AF65-F5344CB8AC3E}">
        <p14:creationId xmlns:p14="http://schemas.microsoft.com/office/powerpoint/2010/main" val="3377738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NEWNAMES" val="True"/>
  <p:tag name="PREVIOUSNAME" val="C:\Users\Marami Kar\Documents\BOA 220\Launch prep\Training\SDM 360_Team Content_v6_all edits.pptx"/>
</p:tagLst>
</file>

<file path=ppt/theme/theme1.xml><?xml version="1.0" encoding="utf-8"?>
<a:theme xmlns:a="http://schemas.openxmlformats.org/drawingml/2006/main" name="Office Theme">
  <a:themeElements>
    <a:clrScheme name="AgilityHealth Palette">
      <a:dk1>
        <a:srgbClr val="58595B"/>
      </a:dk1>
      <a:lt1>
        <a:srgbClr val="FFFFFF"/>
      </a:lt1>
      <a:dk2>
        <a:srgbClr val="58595B"/>
      </a:dk2>
      <a:lt2>
        <a:srgbClr val="F5F5F5"/>
      </a:lt2>
      <a:accent1>
        <a:srgbClr val="3AB64B"/>
      </a:accent1>
      <a:accent2>
        <a:srgbClr val="00AEEE"/>
      </a:accent2>
      <a:accent3>
        <a:srgbClr val="F7941C"/>
      </a:accent3>
      <a:accent4>
        <a:srgbClr val="EC207B"/>
      </a:accent4>
      <a:accent5>
        <a:srgbClr val="644CA0"/>
      </a:accent5>
      <a:accent6>
        <a:srgbClr val="F0BE28"/>
      </a:accent6>
      <a:hlink>
        <a:srgbClr val="00AEEF"/>
      </a:hlink>
      <a:folHlink>
        <a:srgbClr val="38B5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_Templates_WideScreen_16-9">
  <a:themeElements>
    <a:clrScheme name="AgilityHealth Palette">
      <a:dk1>
        <a:srgbClr val="58595B"/>
      </a:dk1>
      <a:lt1>
        <a:srgbClr val="FFFFFF"/>
      </a:lt1>
      <a:dk2>
        <a:srgbClr val="58595B"/>
      </a:dk2>
      <a:lt2>
        <a:srgbClr val="F5F5F5"/>
      </a:lt2>
      <a:accent1>
        <a:srgbClr val="3AB64B"/>
      </a:accent1>
      <a:accent2>
        <a:srgbClr val="00AEEE"/>
      </a:accent2>
      <a:accent3>
        <a:srgbClr val="F7941C"/>
      </a:accent3>
      <a:accent4>
        <a:srgbClr val="EC207B"/>
      </a:accent4>
      <a:accent5>
        <a:srgbClr val="644CA0"/>
      </a:accent5>
      <a:accent6>
        <a:srgbClr val="F0BE28"/>
      </a:accent6>
      <a:hlink>
        <a:srgbClr val="00AEEF"/>
      </a:hlink>
      <a:folHlink>
        <a:srgbClr val="38B5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1270604D1FC94CA520526E91792F05" ma:contentTypeVersion="1" ma:contentTypeDescription="Create a new document." ma:contentTypeScope="" ma:versionID="c4ae5a890f124cf8018d20f4f615cf51">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342EB-259A-48CE-A876-788103CC5870}">
  <ds:schemaRef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http://purl.org/dc/elements/1.1/"/>
    <ds:schemaRef ds:uri="http://schemas.microsoft.com/sharepoint/v3"/>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CED21700-14FE-496A-B82B-6FA93AF88B74}">
  <ds:schemaRefs>
    <ds:schemaRef ds:uri="http://schemas.microsoft.com/sharepoint/v3/contenttype/forms"/>
  </ds:schemaRefs>
</ds:datastoreItem>
</file>

<file path=customXml/itemProps3.xml><?xml version="1.0" encoding="utf-8"?>
<ds:datastoreItem xmlns:ds="http://schemas.openxmlformats.org/officeDocument/2006/customXml" ds:itemID="{104C171A-E097-43FB-AF73-57BB4A5F3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22950</TotalTime>
  <Words>645</Words>
  <Application>Microsoft Macintosh PowerPoint</Application>
  <PresentationFormat>Widescreen</PresentationFormat>
  <Paragraphs>69</Paragraphs>
  <Slides>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MS Gothic</vt:lpstr>
      <vt:lpstr>Arial</vt:lpstr>
      <vt:lpstr>Arial Rounded MT Bold</vt:lpstr>
      <vt:lpstr>Calibri</vt:lpstr>
      <vt:lpstr>Calibri Light</vt:lpstr>
      <vt:lpstr>Calibri Regular</vt:lpstr>
      <vt:lpstr>Myriad Pro</vt:lpstr>
      <vt:lpstr>PT Sans</vt:lpstr>
      <vt:lpstr>Times New Roman</vt:lpstr>
      <vt:lpstr>Office Theme</vt:lpstr>
      <vt:lpstr>Slide_Templates_WideScreen_16-9</vt:lpstr>
      <vt:lpstr>AgilityHealth® Business Line Admins</vt:lpstr>
      <vt:lpstr>Business Line Admin Responsibilities</vt:lpstr>
      <vt:lpstr>1) Manage Users</vt:lpstr>
      <vt:lpstr>2) Manage Team Data</vt:lpstr>
      <vt:lpstr>3) View Line of Business Team Data</vt:lpstr>
      <vt:lpstr>4) View Teams at all Levels Continued…</vt:lpstr>
      <vt:lpstr>5) Utilize Dashboards &amp; Reports</vt:lpstr>
      <vt:lpstr>Questions?  Check Out Our Customer Support Center</vt:lpstr>
      <vt:lpstr>Thank You!</vt:lpstr>
    </vt:vector>
  </TitlesOfParts>
  <Manager/>
  <Company>Bank of America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POC Training</dc:title>
  <dc:subject/>
  <dc:creator>Willi, John</dc:creator>
  <cp:keywords/>
  <dc:description/>
  <cp:lastModifiedBy>Hall, Bekah</cp:lastModifiedBy>
  <cp:revision>1269</cp:revision>
  <cp:lastPrinted>2017-12-18T20:13:54Z</cp:lastPrinted>
  <dcterms:created xsi:type="dcterms:W3CDTF">2013-04-01T17:13:22Z</dcterms:created>
  <dcterms:modified xsi:type="dcterms:W3CDTF">2024-05-21T15:31:43Z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0x010100D61270604D1FC94CA520526E91792F05</vt:lpwstr>
  </property>
</Properties>
</file>