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985000" cy="9283700"/>
  <p:embeddedFontLst>
    <p:embeddedFont>
      <p:font typeface="Lato"/>
      <p:regular r:id="rId25"/>
      <p:bold r:id="rId26"/>
      <p:italic r:id="rId27"/>
      <p:boldItalic r:id="rId28"/>
    </p:embeddedFont>
    <p:embeddedFont>
      <p:font typeface="PT Sans"/>
      <p:regular r:id="rId29"/>
      <p:bold r:id="rId30"/>
      <p:italic r:id="rId31"/>
      <p:boldItalic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254">
          <p15:clr>
            <a:srgbClr val="A4A3A4"/>
          </p15:clr>
        </p15:guide>
        <p15:guide id="2" pos="3840">
          <p15:clr>
            <a:srgbClr val="A4A3A4"/>
          </p15:clr>
        </p15:guide>
      </p15:sldGuideLst>
    </p:ext>
    <p:ext uri="GoogleSlidesCustomDataVersion2">
      <go:slidesCustomData xmlns:go="http://customooxmlschemas.google.com/" r:id="rId37" roundtripDataSignature="AMtx7mhkNPIrpgJP/ezli6HMxAHcd7t8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EB8CB29-6978-468D-8B8D-9CB5C20638E1}">
  <a:tblStyle styleId="{4EB8CB29-6978-468D-8B8D-9CB5C20638E1}"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2E8"/>
          </a:solidFill>
        </a:fill>
      </a:tcStyle>
    </a:wholeTbl>
    <a:band1H>
      <a:tcTxStyle b="off" i="off"/>
      <a:tcStyle>
        <a:fill>
          <a:solidFill>
            <a:srgbClr val="CDE5CE"/>
          </a:solidFill>
        </a:fill>
      </a:tcStyle>
    </a:band1H>
    <a:band2H>
      <a:tcTxStyle b="off" i="off"/>
    </a:band2H>
    <a:band1V>
      <a:tcTxStyle b="off" i="off"/>
      <a:tcStyle>
        <a:fill>
          <a:solidFill>
            <a:srgbClr val="CDE5CE"/>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254"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TSans-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TSans-italic.fntdata"/><Relationship Id="rId30" Type="http://schemas.openxmlformats.org/officeDocument/2006/relationships/font" Target="fonts/PTSans-bold.fntdata"/><Relationship Id="rId11" Type="http://schemas.openxmlformats.org/officeDocument/2006/relationships/slide" Target="slides/slide5.xml"/><Relationship Id="rId33" Type="http://schemas.openxmlformats.org/officeDocument/2006/relationships/font" Target="fonts/OpenSans-regular.fntdata"/><Relationship Id="rId10" Type="http://schemas.openxmlformats.org/officeDocument/2006/relationships/slide" Target="slides/slide4.xml"/><Relationship Id="rId32" Type="http://schemas.openxmlformats.org/officeDocument/2006/relationships/font" Target="fonts/PTSans-boldItalic.fntdata"/><Relationship Id="rId13" Type="http://schemas.openxmlformats.org/officeDocument/2006/relationships/slide" Target="slides/slide7.xml"/><Relationship Id="rId35" Type="http://schemas.openxmlformats.org/officeDocument/2006/relationships/font" Target="fonts/OpenSans-italic.fntdata"/><Relationship Id="rId12" Type="http://schemas.openxmlformats.org/officeDocument/2006/relationships/slide" Target="slides/slide6.xml"/><Relationship Id="rId34" Type="http://schemas.openxmlformats.org/officeDocument/2006/relationships/font" Target="fonts/OpenSans-bold.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OpenSans-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1"/>
            <a:ext cx="3027466" cy="464503"/>
          </a:xfrm>
          <a:prstGeom prst="rect">
            <a:avLst/>
          </a:prstGeom>
          <a:noFill/>
          <a:ln>
            <a:noFill/>
          </a:ln>
        </p:spPr>
        <p:txBody>
          <a:bodyPr anchorCtr="0" anchor="t"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55953" y="1"/>
            <a:ext cx="3027466" cy="464503"/>
          </a:xfrm>
          <a:prstGeom prst="rect">
            <a:avLst/>
          </a:prstGeom>
          <a:noFill/>
          <a:ln>
            <a:noFill/>
          </a:ln>
        </p:spPr>
        <p:txBody>
          <a:bodyPr anchorCtr="0" anchor="t" bIns="45600" lIns="91200" spcFirstLastPara="1" rIns="91200" wrap="square" tIns="456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98463" y="695325"/>
            <a:ext cx="6188075"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9133" y="4410392"/>
            <a:ext cx="5586735" cy="4177348"/>
          </a:xfrm>
          <a:prstGeom prst="rect">
            <a:avLst/>
          </a:prstGeom>
          <a:noFill/>
          <a:ln>
            <a:noFill/>
          </a:ln>
        </p:spPr>
        <p:txBody>
          <a:bodyPr anchorCtr="0" anchor="t" bIns="45600" lIns="91200" spcFirstLastPara="1" rIns="91200" wrap="square" tIns="456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8817612"/>
            <a:ext cx="3027466" cy="464503"/>
          </a:xfrm>
          <a:prstGeom prst="rect">
            <a:avLst/>
          </a:prstGeom>
          <a:noFill/>
          <a:ln>
            <a:noFill/>
          </a:ln>
        </p:spPr>
        <p:txBody>
          <a:bodyPr anchorCtr="0" anchor="b"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55953" y="8817612"/>
            <a:ext cx="3027466" cy="464503"/>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7:notes"/>
          <p:cNvSpPr/>
          <p:nvPr>
            <p:ph idx="2" type="sldImg"/>
          </p:nvPr>
        </p:nvSpPr>
        <p:spPr>
          <a:xfrm>
            <a:off x="398463" y="695325"/>
            <a:ext cx="6188075"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7:notes"/>
          <p:cNvSpPr txBox="1"/>
          <p:nvPr>
            <p:ph idx="1" type="body"/>
          </p:nvPr>
        </p:nvSpPr>
        <p:spPr>
          <a:xfrm>
            <a:off x="699133" y="4410392"/>
            <a:ext cx="5586735" cy="4177348"/>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265" name="Google Shape;265;p7:notes"/>
          <p:cNvSpPr txBox="1"/>
          <p:nvPr>
            <p:ph idx="12" type="sldNum"/>
          </p:nvPr>
        </p:nvSpPr>
        <p:spPr>
          <a:xfrm>
            <a:off x="3955953" y="8817612"/>
            <a:ext cx="3027466" cy="464503"/>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8:notes"/>
          <p:cNvSpPr/>
          <p:nvPr>
            <p:ph idx="2" type="sldImg"/>
          </p:nvPr>
        </p:nvSpPr>
        <p:spPr>
          <a:xfrm>
            <a:off x="398463" y="695325"/>
            <a:ext cx="6188075"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8:notes"/>
          <p:cNvSpPr txBox="1"/>
          <p:nvPr>
            <p:ph idx="1" type="body"/>
          </p:nvPr>
        </p:nvSpPr>
        <p:spPr>
          <a:xfrm>
            <a:off x="699133" y="4410392"/>
            <a:ext cx="5586735" cy="4177348"/>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274" name="Google Shape;274;p8:notes"/>
          <p:cNvSpPr txBox="1"/>
          <p:nvPr>
            <p:ph idx="12" type="sldNum"/>
          </p:nvPr>
        </p:nvSpPr>
        <p:spPr>
          <a:xfrm>
            <a:off x="3955953" y="8817612"/>
            <a:ext cx="3027466" cy="464503"/>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47:notes"/>
          <p:cNvSpPr txBox="1"/>
          <p:nvPr>
            <p:ph idx="1" type="body"/>
          </p:nvPr>
        </p:nvSpPr>
        <p:spPr>
          <a:xfrm>
            <a:off x="406400" y="5040630"/>
            <a:ext cx="6583800" cy="384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84" name="Google Shape;284;p47:notes"/>
          <p:cNvSpPr/>
          <p:nvPr>
            <p:ph idx="2" type="sldImg"/>
          </p:nvPr>
        </p:nvSpPr>
        <p:spPr>
          <a:xfrm>
            <a:off x="114300" y="100013"/>
            <a:ext cx="7099300" cy="39925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48:notes"/>
          <p:cNvSpPr txBox="1"/>
          <p:nvPr>
            <p:ph idx="1" type="body"/>
          </p:nvPr>
        </p:nvSpPr>
        <p:spPr>
          <a:xfrm>
            <a:off x="406400" y="5040630"/>
            <a:ext cx="6583800" cy="384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93" name="Google Shape;293;p48:notes"/>
          <p:cNvSpPr/>
          <p:nvPr>
            <p:ph idx="2" type="sldImg"/>
          </p:nvPr>
        </p:nvSpPr>
        <p:spPr>
          <a:xfrm>
            <a:off x="114300" y="100013"/>
            <a:ext cx="7099300" cy="39925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49:notes"/>
          <p:cNvSpPr txBox="1"/>
          <p:nvPr>
            <p:ph idx="1" type="body"/>
          </p:nvPr>
        </p:nvSpPr>
        <p:spPr>
          <a:xfrm>
            <a:off x="406400" y="5040630"/>
            <a:ext cx="6583800" cy="384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01" name="Google Shape;301;p49:notes"/>
          <p:cNvSpPr/>
          <p:nvPr>
            <p:ph idx="2" type="sldImg"/>
          </p:nvPr>
        </p:nvSpPr>
        <p:spPr>
          <a:xfrm>
            <a:off x="114300" y="100013"/>
            <a:ext cx="7099300" cy="39925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50:notes"/>
          <p:cNvSpPr txBox="1"/>
          <p:nvPr>
            <p:ph idx="1" type="body"/>
          </p:nvPr>
        </p:nvSpPr>
        <p:spPr>
          <a:xfrm>
            <a:off x="406400" y="5040630"/>
            <a:ext cx="6583800" cy="384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08" name="Google Shape;308;p50:notes"/>
          <p:cNvSpPr/>
          <p:nvPr>
            <p:ph idx="2" type="sldImg"/>
          </p:nvPr>
        </p:nvSpPr>
        <p:spPr>
          <a:xfrm>
            <a:off x="114300" y="100013"/>
            <a:ext cx="7099300" cy="39925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9:notes"/>
          <p:cNvSpPr txBox="1"/>
          <p:nvPr>
            <p:ph idx="1" type="body"/>
          </p:nvPr>
        </p:nvSpPr>
        <p:spPr>
          <a:xfrm>
            <a:off x="699133" y="4410392"/>
            <a:ext cx="5586735" cy="4177348"/>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315" name="Google Shape;315;p9:notes"/>
          <p:cNvSpPr/>
          <p:nvPr>
            <p:ph idx="2" type="sldImg"/>
          </p:nvPr>
        </p:nvSpPr>
        <p:spPr>
          <a:xfrm>
            <a:off x="398463" y="695325"/>
            <a:ext cx="6188075"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51:notes"/>
          <p:cNvSpPr txBox="1"/>
          <p:nvPr>
            <p:ph idx="1" type="body"/>
          </p:nvPr>
        </p:nvSpPr>
        <p:spPr>
          <a:xfrm>
            <a:off x="699133" y="4410392"/>
            <a:ext cx="5586735" cy="4177348"/>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324" name="Google Shape;324;p51:notes"/>
          <p:cNvSpPr/>
          <p:nvPr>
            <p:ph idx="2" type="sldImg"/>
          </p:nvPr>
        </p:nvSpPr>
        <p:spPr>
          <a:xfrm>
            <a:off x="398463" y="695325"/>
            <a:ext cx="6188075"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0:notes"/>
          <p:cNvSpPr/>
          <p:nvPr>
            <p:ph idx="2" type="sldImg"/>
          </p:nvPr>
        </p:nvSpPr>
        <p:spPr>
          <a:xfrm>
            <a:off x="398463" y="695325"/>
            <a:ext cx="6188075"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10:notes"/>
          <p:cNvSpPr txBox="1"/>
          <p:nvPr>
            <p:ph idx="1" type="body"/>
          </p:nvPr>
        </p:nvSpPr>
        <p:spPr>
          <a:xfrm>
            <a:off x="699133" y="4410392"/>
            <a:ext cx="5586735" cy="4177348"/>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338" name="Google Shape;338;p10:notes"/>
          <p:cNvSpPr txBox="1"/>
          <p:nvPr>
            <p:ph idx="12" type="sldNum"/>
          </p:nvPr>
        </p:nvSpPr>
        <p:spPr>
          <a:xfrm>
            <a:off x="3955953" y="8817612"/>
            <a:ext cx="3027466" cy="464503"/>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300"/>
              <a:buFont typeface="Times New Roman"/>
              <a:buNone/>
            </a:pPr>
            <a:fld id="{00000000-1234-1234-1234-123412341234}" type="slidenum">
              <a:rPr b="0" i="0" lang="en-US" sz="1300" u="none" cap="none" strike="noStrike">
                <a:solidFill>
                  <a:srgbClr val="000000"/>
                </a:solidFill>
                <a:latin typeface="Times New Roman"/>
                <a:ea typeface="Times New Roman"/>
                <a:cs typeface="Times New Roman"/>
                <a:sym typeface="Times New Roman"/>
              </a:rPr>
              <a:t>‹#›</a:t>
            </a:fld>
            <a:endParaRPr b="0" i="0" sz="1300" u="none" cap="none" strike="noStrike">
              <a:solidFill>
                <a:srgbClr val="000000"/>
              </a:solidFill>
              <a:latin typeface="Times New Roman"/>
              <a:ea typeface="Times New Roman"/>
              <a:cs typeface="Times New Roman"/>
              <a:sym typeface="Times New Roman"/>
            </a:endParaRPr>
          </a:p>
        </p:txBody>
      </p:sp>
      <p:sp>
        <p:nvSpPr>
          <p:cNvPr id="339" name="Google Shape;339;p10:notes"/>
          <p:cNvSpPr txBox="1"/>
          <p:nvPr>
            <p:ph idx="11" type="ftr"/>
          </p:nvPr>
        </p:nvSpPr>
        <p:spPr>
          <a:xfrm>
            <a:off x="2" y="8817612"/>
            <a:ext cx="3027466" cy="464503"/>
          </a:xfrm>
          <a:prstGeom prst="rect">
            <a:avLst/>
          </a:prstGeom>
          <a:noFill/>
          <a:ln>
            <a:noFill/>
          </a:ln>
        </p:spPr>
        <p:txBody>
          <a:bodyPr anchorCtr="0" anchor="b" bIns="45600" lIns="91200" spcFirstLastPara="1" rIns="91200" wrap="square" tIns="45600">
            <a:noAutofit/>
          </a:bodyPr>
          <a:lstStyle/>
          <a:p>
            <a:pPr indent="0" lvl="0" marL="0" marR="0" rtl="0" algn="ctr">
              <a:lnSpc>
                <a:spcPct val="100000"/>
              </a:lnSpc>
              <a:spcBef>
                <a:spcPts val="0"/>
              </a:spcBef>
              <a:spcAft>
                <a:spcPts val="0"/>
              </a:spcAft>
              <a:buClr>
                <a:srgbClr val="000000"/>
              </a:buClr>
              <a:buSzPts val="1100"/>
              <a:buFont typeface="Times New Roman"/>
              <a:buNone/>
            </a:pPr>
            <a:r>
              <a:rPr b="0" i="1" lang="en-US" sz="1100" u="none" cap="none" strike="noStrike">
                <a:solidFill>
                  <a:srgbClr val="7F7F7F"/>
                </a:solidFill>
                <a:latin typeface="Calibri"/>
                <a:ea typeface="Calibri"/>
                <a:cs typeface="Calibri"/>
                <a:sym typeface="Calibri"/>
              </a:rPr>
              <a:t>Copyright(c) Agile Transformation Inc. | Building Lean High Performing Teams! | www.AgileTransformation.com</a:t>
            </a:r>
            <a:endParaRPr b="0" i="1" sz="1100" u="none" cap="none" strike="noStrike">
              <a:solidFill>
                <a:srgbClr val="7F7F7F"/>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2:notes"/>
          <p:cNvSpPr/>
          <p:nvPr>
            <p:ph idx="2" type="sldImg"/>
          </p:nvPr>
        </p:nvSpPr>
        <p:spPr>
          <a:xfrm>
            <a:off x="398463" y="695325"/>
            <a:ext cx="6188075"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2:notes"/>
          <p:cNvSpPr txBox="1"/>
          <p:nvPr>
            <p:ph idx="1" type="body"/>
          </p:nvPr>
        </p:nvSpPr>
        <p:spPr>
          <a:xfrm>
            <a:off x="699133" y="4410392"/>
            <a:ext cx="5586735" cy="4177348"/>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150" name="Google Shape;150;p2:notes"/>
          <p:cNvSpPr txBox="1"/>
          <p:nvPr>
            <p:ph idx="12" type="sldNum"/>
          </p:nvPr>
        </p:nvSpPr>
        <p:spPr>
          <a:xfrm>
            <a:off x="3955953" y="8817612"/>
            <a:ext cx="3027466" cy="464503"/>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151" name="Google Shape;151;p2:notes"/>
          <p:cNvSpPr txBox="1"/>
          <p:nvPr>
            <p:ph idx="11" type="ftr"/>
          </p:nvPr>
        </p:nvSpPr>
        <p:spPr>
          <a:xfrm>
            <a:off x="407375" y="8662800"/>
            <a:ext cx="5813001" cy="546184"/>
          </a:xfrm>
          <a:prstGeom prst="rect">
            <a:avLst/>
          </a:prstGeom>
          <a:noFill/>
          <a:ln>
            <a:noFill/>
          </a:ln>
        </p:spPr>
        <p:txBody>
          <a:bodyPr anchorCtr="0" anchor="b" bIns="45600" lIns="91200" spcFirstLastPara="1" rIns="91200" wrap="square" tIns="45600">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Copyright(c) Agile Transformation Inc. | Enabling Business Agility | www.AgilityHealthRadar.com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notes"/>
          <p:cNvSpPr/>
          <p:nvPr>
            <p:ph idx="2" type="sldImg"/>
          </p:nvPr>
        </p:nvSpPr>
        <p:spPr>
          <a:xfrm>
            <a:off x="398463" y="695325"/>
            <a:ext cx="6188075"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3:notes"/>
          <p:cNvSpPr txBox="1"/>
          <p:nvPr>
            <p:ph idx="1" type="body"/>
          </p:nvPr>
        </p:nvSpPr>
        <p:spPr>
          <a:xfrm>
            <a:off x="699133" y="4410392"/>
            <a:ext cx="5586735" cy="4177348"/>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80" name="Google Shape;180;p3:notes"/>
          <p:cNvSpPr txBox="1"/>
          <p:nvPr>
            <p:ph idx="12" type="sldNum"/>
          </p:nvPr>
        </p:nvSpPr>
        <p:spPr>
          <a:xfrm>
            <a:off x="3955953" y="8817612"/>
            <a:ext cx="3027466" cy="464503"/>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4:notes"/>
          <p:cNvSpPr/>
          <p:nvPr>
            <p:ph idx="2" type="sldImg"/>
          </p:nvPr>
        </p:nvSpPr>
        <p:spPr>
          <a:xfrm>
            <a:off x="398463" y="695325"/>
            <a:ext cx="6188075"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4:notes"/>
          <p:cNvSpPr txBox="1"/>
          <p:nvPr>
            <p:ph idx="1" type="body"/>
          </p:nvPr>
        </p:nvSpPr>
        <p:spPr>
          <a:xfrm>
            <a:off x="699133" y="4410392"/>
            <a:ext cx="5586735" cy="4177348"/>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91" name="Google Shape;191;p4:notes"/>
          <p:cNvSpPr txBox="1"/>
          <p:nvPr>
            <p:ph idx="12" type="sldNum"/>
          </p:nvPr>
        </p:nvSpPr>
        <p:spPr>
          <a:xfrm>
            <a:off x="3955953" y="8817612"/>
            <a:ext cx="3027466" cy="464503"/>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44:notes"/>
          <p:cNvSpPr/>
          <p:nvPr>
            <p:ph idx="2" type="sldImg"/>
          </p:nvPr>
        </p:nvSpPr>
        <p:spPr>
          <a:xfrm>
            <a:off x="398463" y="695325"/>
            <a:ext cx="6188075"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44:notes"/>
          <p:cNvSpPr txBox="1"/>
          <p:nvPr>
            <p:ph idx="1" type="body"/>
          </p:nvPr>
        </p:nvSpPr>
        <p:spPr>
          <a:xfrm>
            <a:off x="699133" y="4410392"/>
            <a:ext cx="5586735" cy="4177348"/>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201" name="Google Shape;201;p44:notes"/>
          <p:cNvSpPr txBox="1"/>
          <p:nvPr>
            <p:ph idx="12" type="sldNum"/>
          </p:nvPr>
        </p:nvSpPr>
        <p:spPr>
          <a:xfrm>
            <a:off x="3955953" y="8817612"/>
            <a:ext cx="3027466" cy="464503"/>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7dafb364fd_0_923:notes"/>
          <p:cNvSpPr txBox="1"/>
          <p:nvPr>
            <p:ph idx="1" type="body"/>
          </p:nvPr>
        </p:nvSpPr>
        <p:spPr>
          <a:xfrm>
            <a:off x="698500" y="4409758"/>
            <a:ext cx="5588100" cy="4177800"/>
          </a:xfrm>
          <a:prstGeom prst="rect">
            <a:avLst/>
          </a:prstGeom>
          <a:noFill/>
          <a:ln>
            <a:noFill/>
          </a:ln>
        </p:spPr>
        <p:txBody>
          <a:bodyPr anchorCtr="0" anchor="t" bIns="93025" lIns="93025" spcFirstLastPara="1" rIns="93025" wrap="square" tIns="93025">
            <a:noAutofit/>
          </a:bodyPr>
          <a:lstStyle/>
          <a:p>
            <a:pPr indent="0" lvl="0" marL="0" rtl="0" algn="l">
              <a:lnSpc>
                <a:spcPct val="100000"/>
              </a:lnSpc>
              <a:spcBef>
                <a:spcPts val="0"/>
              </a:spcBef>
              <a:spcAft>
                <a:spcPts val="0"/>
              </a:spcAft>
              <a:buSzPts val="1100"/>
              <a:buNone/>
            </a:pPr>
            <a:r>
              <a:t/>
            </a:r>
            <a:endParaRPr/>
          </a:p>
        </p:txBody>
      </p:sp>
      <p:sp>
        <p:nvSpPr>
          <p:cNvPr id="210" name="Google Shape;210;g27dafb364fd_0_923:notes"/>
          <p:cNvSpPr/>
          <p:nvPr>
            <p:ph idx="2" type="sldImg"/>
          </p:nvPr>
        </p:nvSpPr>
        <p:spPr>
          <a:xfrm>
            <a:off x="396875" y="696913"/>
            <a:ext cx="6189663" cy="34813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5:notes"/>
          <p:cNvSpPr txBox="1"/>
          <p:nvPr>
            <p:ph idx="1" type="body"/>
          </p:nvPr>
        </p:nvSpPr>
        <p:spPr>
          <a:xfrm>
            <a:off x="699133" y="4410392"/>
            <a:ext cx="5586735" cy="4177348"/>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222" name="Google Shape;222;p5:notes"/>
          <p:cNvSpPr/>
          <p:nvPr>
            <p:ph idx="2" type="sldImg"/>
          </p:nvPr>
        </p:nvSpPr>
        <p:spPr>
          <a:xfrm>
            <a:off x="398463" y="695325"/>
            <a:ext cx="6188075"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45:notes"/>
          <p:cNvSpPr txBox="1"/>
          <p:nvPr>
            <p:ph idx="1" type="body"/>
          </p:nvPr>
        </p:nvSpPr>
        <p:spPr>
          <a:xfrm>
            <a:off x="699133" y="4410392"/>
            <a:ext cx="5586735" cy="4177348"/>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234" name="Google Shape;234;p45:notes"/>
          <p:cNvSpPr/>
          <p:nvPr>
            <p:ph idx="2" type="sldImg"/>
          </p:nvPr>
        </p:nvSpPr>
        <p:spPr>
          <a:xfrm>
            <a:off x="398463" y="695325"/>
            <a:ext cx="6188075"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6:notes"/>
          <p:cNvSpPr/>
          <p:nvPr>
            <p:ph idx="2" type="sldImg"/>
          </p:nvPr>
        </p:nvSpPr>
        <p:spPr>
          <a:xfrm>
            <a:off x="398463" y="695325"/>
            <a:ext cx="6188075"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6:notes"/>
          <p:cNvSpPr txBox="1"/>
          <p:nvPr>
            <p:ph idx="1" type="body"/>
          </p:nvPr>
        </p:nvSpPr>
        <p:spPr>
          <a:xfrm>
            <a:off x="699133" y="4410392"/>
            <a:ext cx="5586735" cy="4177348"/>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254" name="Google Shape;254;p6:notes"/>
          <p:cNvSpPr txBox="1"/>
          <p:nvPr>
            <p:ph idx="12" type="sldNum"/>
          </p:nvPr>
        </p:nvSpPr>
        <p:spPr>
          <a:xfrm>
            <a:off x="3955953" y="8817612"/>
            <a:ext cx="3027466" cy="464503"/>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7.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ight Grey Radar" showMasterSp="0">
  <p:cSld name="1_Light Grey Radar">
    <p:bg>
      <p:bgPr>
        <a:solidFill>
          <a:schemeClr val="lt1"/>
        </a:solidFill>
      </p:bgPr>
    </p:bg>
    <p:spTree>
      <p:nvGrpSpPr>
        <p:cNvPr id="17" name="Shape 17"/>
        <p:cNvGrpSpPr/>
        <p:nvPr/>
      </p:nvGrpSpPr>
      <p:grpSpPr>
        <a:xfrm>
          <a:off x="0" y="0"/>
          <a:ext cx="0" cy="0"/>
          <a:chOff x="0" y="0"/>
          <a:chExt cx="0" cy="0"/>
        </a:xfrm>
      </p:grpSpPr>
      <p:pic>
        <p:nvPicPr>
          <p:cNvPr id="18" name="Google Shape;18;p23"/>
          <p:cNvPicPr preferRelativeResize="0"/>
          <p:nvPr/>
        </p:nvPicPr>
        <p:blipFill rotWithShape="1">
          <a:blip r:embed="rId2">
            <a:alphaModFix amt="78000"/>
          </a:blip>
          <a:srcRect b="37586" l="12926" r="7528" t="10938"/>
          <a:stretch/>
        </p:blipFill>
        <p:spPr>
          <a:xfrm>
            <a:off x="1" y="738028"/>
            <a:ext cx="12192001" cy="5099307"/>
          </a:xfrm>
          <a:prstGeom prst="rect">
            <a:avLst/>
          </a:prstGeom>
          <a:noFill/>
          <a:ln>
            <a:noFill/>
          </a:ln>
        </p:spPr>
      </p:pic>
      <p:sp>
        <p:nvSpPr>
          <p:cNvPr id="19" name="Google Shape;19;p23"/>
          <p:cNvSpPr/>
          <p:nvPr/>
        </p:nvSpPr>
        <p:spPr>
          <a:xfrm>
            <a:off x="381000" y="6451684"/>
            <a:ext cx="7620000" cy="2540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b="0" i="0" lang="en-US" sz="1051" u="none" cap="none" strike="noStrike">
                <a:solidFill>
                  <a:srgbClr val="7A7A7A"/>
                </a:solidFill>
                <a:latin typeface="Calibri"/>
                <a:ea typeface="Calibri"/>
                <a:cs typeface="Calibri"/>
                <a:sym typeface="Calibri"/>
              </a:rPr>
              <a:t>Copyright© AgilityHealth® | Confidential &amp; Proprietary</a:t>
            </a:r>
            <a:endParaRPr b="0" i="0" sz="1400" u="none" cap="none" strike="noStrike">
              <a:solidFill>
                <a:srgbClr val="000000"/>
              </a:solidFill>
              <a:latin typeface="Arial"/>
              <a:ea typeface="Arial"/>
              <a:cs typeface="Arial"/>
              <a:sym typeface="Arial"/>
            </a:endParaRPr>
          </a:p>
        </p:txBody>
      </p:sp>
      <p:sp>
        <p:nvSpPr>
          <p:cNvPr id="20" name="Google Shape;20;p23"/>
          <p:cNvSpPr txBox="1"/>
          <p:nvPr>
            <p:ph idx="1" type="body"/>
          </p:nvPr>
        </p:nvSpPr>
        <p:spPr>
          <a:xfrm>
            <a:off x="3160435" y="2827017"/>
            <a:ext cx="8686800" cy="92132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6000"/>
              <a:buNone/>
              <a:defRPr b="0" i="0" sz="6000">
                <a:solidFill>
                  <a:schemeClr val="dk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 name="Google Shape;21;p23"/>
          <p:cNvPicPr preferRelativeResize="0"/>
          <p:nvPr/>
        </p:nvPicPr>
        <p:blipFill rotWithShape="1">
          <a:blip r:embed="rId3">
            <a:alphaModFix/>
          </a:blip>
          <a:srcRect b="-4518" l="47138" r="0" t="-1936"/>
          <a:stretch/>
        </p:blipFill>
        <p:spPr>
          <a:xfrm>
            <a:off x="0" y="255833"/>
            <a:ext cx="3160435" cy="6369579"/>
          </a:xfrm>
          <a:prstGeom prst="rect">
            <a:avLst/>
          </a:prstGeom>
          <a:noFill/>
          <a:ln>
            <a:noFill/>
          </a:ln>
        </p:spPr>
      </p:pic>
      <p:pic>
        <p:nvPicPr>
          <p:cNvPr id="22" name="Google Shape;22;p23"/>
          <p:cNvPicPr preferRelativeResize="0"/>
          <p:nvPr/>
        </p:nvPicPr>
        <p:blipFill rotWithShape="1">
          <a:blip r:embed="rId2">
            <a:alphaModFix amt="78000"/>
          </a:blip>
          <a:srcRect b="37586" l="12926" r="7528" t="10938"/>
          <a:stretch/>
        </p:blipFill>
        <p:spPr>
          <a:xfrm>
            <a:off x="1" y="738028"/>
            <a:ext cx="12192001" cy="5099307"/>
          </a:xfrm>
          <a:prstGeom prst="rect">
            <a:avLst/>
          </a:prstGeom>
          <a:noFill/>
          <a:ln>
            <a:noFill/>
          </a:ln>
        </p:spPr>
      </p:pic>
      <p:sp>
        <p:nvSpPr>
          <p:cNvPr id="23" name="Google Shape;23;p23"/>
          <p:cNvSpPr/>
          <p:nvPr/>
        </p:nvSpPr>
        <p:spPr>
          <a:xfrm>
            <a:off x="381000" y="6451684"/>
            <a:ext cx="7620000" cy="2540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A7A7A"/>
              </a:buClr>
              <a:buSzPts val="1051"/>
              <a:buFont typeface="Calibri"/>
              <a:buNone/>
            </a:pPr>
            <a:r>
              <a:rPr b="0" i="0" lang="en-US" sz="1051" u="none" cap="none" strike="noStrike">
                <a:solidFill>
                  <a:srgbClr val="7A7A7A"/>
                </a:solidFill>
                <a:latin typeface="Calibri"/>
                <a:ea typeface="Calibri"/>
                <a:cs typeface="Calibri"/>
                <a:sym typeface="Calibri"/>
              </a:rPr>
              <a:t>Copyright© AgilityHealth® | Confidential &amp; Proprietary</a:t>
            </a:r>
            <a:endParaRPr b="0" i="0" sz="1400" u="none" cap="none" strike="noStrike">
              <a:solidFill>
                <a:srgbClr val="000000"/>
              </a:solidFill>
              <a:latin typeface="Arial"/>
              <a:ea typeface="Arial"/>
              <a:cs typeface="Arial"/>
              <a:sym typeface="Arial"/>
            </a:endParaRPr>
          </a:p>
        </p:txBody>
      </p:sp>
      <p:pic>
        <p:nvPicPr>
          <p:cNvPr id="24" name="Google Shape;24;p23"/>
          <p:cNvPicPr preferRelativeResize="0"/>
          <p:nvPr/>
        </p:nvPicPr>
        <p:blipFill rotWithShape="1">
          <a:blip r:embed="rId3">
            <a:alphaModFix/>
          </a:blip>
          <a:srcRect b="-4518" l="47138" r="0" t="-1936"/>
          <a:stretch/>
        </p:blipFill>
        <p:spPr>
          <a:xfrm>
            <a:off x="0" y="255833"/>
            <a:ext cx="3160435" cy="6369579"/>
          </a:xfrm>
          <a:prstGeom prst="rect">
            <a:avLst/>
          </a:prstGeom>
          <a:noFill/>
          <a:ln>
            <a:noFill/>
          </a:ln>
        </p:spPr>
      </p:pic>
      <p:pic>
        <p:nvPicPr>
          <p:cNvPr descr="https://lh7-us.googleusercontent.com/1FOo5zWo_rsE5YJBEGyaXdiWQxY6Lu5EzkYvgTaBXnmJNPHoLRhpRAuqVazr-rkRufnLqFg4gHTmn0WiC3OcoXaqj7jwmJrC76xfwbA4Q-sh7HbOahT6s9Wfis0Rf_sTeyCLvUXXgOPO7lSRNGDm1ts" id="25" name="Google Shape;25;p23"/>
          <p:cNvPicPr preferRelativeResize="0"/>
          <p:nvPr/>
        </p:nvPicPr>
        <p:blipFill rotWithShape="1">
          <a:blip r:embed="rId4">
            <a:alphaModFix/>
          </a:blip>
          <a:srcRect b="0" l="0" r="0" t="0"/>
          <a:stretch/>
        </p:blipFill>
        <p:spPr>
          <a:xfrm>
            <a:off x="9789835" y="6121528"/>
            <a:ext cx="2057400" cy="584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9" name="Shape 89"/>
        <p:cNvGrpSpPr/>
        <p:nvPr/>
      </p:nvGrpSpPr>
      <p:grpSpPr>
        <a:xfrm>
          <a:off x="0" y="0"/>
          <a:ext cx="0" cy="0"/>
          <a:chOff x="0" y="0"/>
          <a:chExt cx="0" cy="0"/>
        </a:xfrm>
      </p:grpSpPr>
      <p:sp>
        <p:nvSpPr>
          <p:cNvPr id="90" name="Google Shape;90;p17"/>
          <p:cNvSpPr txBox="1"/>
          <p:nvPr>
            <p:ph type="title"/>
          </p:nvPr>
        </p:nvSpPr>
        <p:spPr>
          <a:xfrm>
            <a:off x="472191" y="250249"/>
            <a:ext cx="11235128" cy="6400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7"/>
          <p:cNvSpPr txBox="1"/>
          <p:nvPr>
            <p:ph idx="1" type="body"/>
          </p:nvPr>
        </p:nvSpPr>
        <p:spPr>
          <a:xfrm>
            <a:off x="472191" y="1408177"/>
            <a:ext cx="11235128" cy="4782313"/>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latin typeface="Calibri"/>
                <a:ea typeface="Calibri"/>
                <a:cs typeface="Calibri"/>
                <a:sym typeface="Calibri"/>
              </a:defRPr>
            </a:lvl1pPr>
            <a:lvl2pPr indent="-381000" lvl="1" marL="914400" algn="l">
              <a:lnSpc>
                <a:spcPct val="90000"/>
              </a:lnSpc>
              <a:spcBef>
                <a:spcPts val="500"/>
              </a:spcBef>
              <a:spcAft>
                <a:spcPts val="0"/>
              </a:spcAft>
              <a:buClr>
                <a:schemeClr val="dk1"/>
              </a:buClr>
              <a:buSzPts val="2400"/>
              <a:buChar char="•"/>
              <a:defRPr b="0" i="0">
                <a:latin typeface="Calibri"/>
                <a:ea typeface="Calibri"/>
                <a:cs typeface="Calibri"/>
                <a:sym typeface="Calibri"/>
              </a:defRPr>
            </a:lvl2pPr>
            <a:lvl3pPr indent="-355600" lvl="2" marL="1371600" algn="l">
              <a:lnSpc>
                <a:spcPct val="90000"/>
              </a:lnSpc>
              <a:spcBef>
                <a:spcPts val="500"/>
              </a:spcBef>
              <a:spcAft>
                <a:spcPts val="0"/>
              </a:spcAft>
              <a:buClr>
                <a:schemeClr val="dk1"/>
              </a:buClr>
              <a:buSzPts val="2000"/>
              <a:buChar char="•"/>
              <a:defRPr b="0" i="0">
                <a:latin typeface="Calibri"/>
                <a:ea typeface="Calibri"/>
                <a:cs typeface="Calibri"/>
                <a:sym typeface="Calibri"/>
              </a:defRPr>
            </a:lvl3pPr>
            <a:lvl4pPr indent="-342900" lvl="3" marL="1828800" algn="l">
              <a:lnSpc>
                <a:spcPct val="90000"/>
              </a:lnSpc>
              <a:spcBef>
                <a:spcPts val="500"/>
              </a:spcBef>
              <a:spcAft>
                <a:spcPts val="0"/>
              </a:spcAft>
              <a:buClr>
                <a:schemeClr val="dk1"/>
              </a:buClr>
              <a:buSzPts val="1800"/>
              <a:buChar char="•"/>
              <a:defRPr b="0" i="0">
                <a:latin typeface="Calibri"/>
                <a:ea typeface="Calibri"/>
                <a:cs typeface="Calibri"/>
                <a:sym typeface="Calibri"/>
              </a:defRPr>
            </a:lvl4pPr>
            <a:lvl5pPr indent="-342900" lvl="4" marL="2286000" algn="l">
              <a:lnSpc>
                <a:spcPct val="90000"/>
              </a:lnSpc>
              <a:spcBef>
                <a:spcPts val="500"/>
              </a:spcBef>
              <a:spcAft>
                <a:spcPts val="0"/>
              </a:spcAft>
              <a:buClr>
                <a:schemeClr val="dk1"/>
              </a:buClr>
              <a:buSzPts val="1800"/>
              <a:buChar char="•"/>
              <a:defRPr b="0" i="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p:cSld name="Two Column">
    <p:spTree>
      <p:nvGrpSpPr>
        <p:cNvPr id="92" name="Shape 92"/>
        <p:cNvGrpSpPr/>
        <p:nvPr/>
      </p:nvGrpSpPr>
      <p:grpSpPr>
        <a:xfrm>
          <a:off x="0" y="0"/>
          <a:ext cx="0" cy="0"/>
          <a:chOff x="0" y="0"/>
          <a:chExt cx="0" cy="0"/>
        </a:xfrm>
      </p:grpSpPr>
      <p:sp>
        <p:nvSpPr>
          <p:cNvPr id="93" name="Google Shape;93;p18"/>
          <p:cNvSpPr txBox="1"/>
          <p:nvPr>
            <p:ph idx="1" type="body"/>
          </p:nvPr>
        </p:nvSpPr>
        <p:spPr>
          <a:xfrm>
            <a:off x="457200" y="1837440"/>
            <a:ext cx="5410200" cy="435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18"/>
          <p:cNvSpPr txBox="1"/>
          <p:nvPr>
            <p:ph idx="2" type="body"/>
          </p:nvPr>
        </p:nvSpPr>
        <p:spPr>
          <a:xfrm>
            <a:off x="6477000" y="1837440"/>
            <a:ext cx="5181600" cy="435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18"/>
          <p:cNvSpPr txBox="1"/>
          <p:nvPr>
            <p:ph type="title"/>
          </p:nvPr>
        </p:nvSpPr>
        <p:spPr>
          <a:xfrm>
            <a:off x="472191" y="250249"/>
            <a:ext cx="11235128" cy="6400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Logo Top Right" showMasterSp="0">
  <p:cSld name="Title - Logo Top Right">
    <p:bg>
      <p:bgPr>
        <a:solidFill>
          <a:schemeClr val="lt1"/>
        </a:solidFill>
      </p:bgPr>
    </p:bg>
    <p:spTree>
      <p:nvGrpSpPr>
        <p:cNvPr id="96" name="Shape 96"/>
        <p:cNvGrpSpPr/>
        <p:nvPr/>
      </p:nvGrpSpPr>
      <p:grpSpPr>
        <a:xfrm>
          <a:off x="0" y="0"/>
          <a:ext cx="0" cy="0"/>
          <a:chOff x="0" y="0"/>
          <a:chExt cx="0" cy="0"/>
        </a:xfrm>
      </p:grpSpPr>
      <p:sp>
        <p:nvSpPr>
          <p:cNvPr id="97" name="Google Shape;97;p19"/>
          <p:cNvSpPr/>
          <p:nvPr/>
        </p:nvSpPr>
        <p:spPr>
          <a:xfrm>
            <a:off x="381000" y="6400800"/>
            <a:ext cx="7620000" cy="2540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b="0" i="0" lang="en-US" sz="1051" u="none" cap="none" strike="noStrike">
                <a:solidFill>
                  <a:srgbClr val="7A7A7A"/>
                </a:solidFill>
                <a:latin typeface="Calibri"/>
                <a:ea typeface="Calibri"/>
                <a:cs typeface="Calibri"/>
                <a:sym typeface="Calibri"/>
              </a:rPr>
              <a:t>Copyright© AgilityHealth® | Confidential &amp; Proprietary</a:t>
            </a:r>
            <a:endParaRPr b="0" i="0" sz="1400" u="none" cap="none" strike="noStrike">
              <a:solidFill>
                <a:srgbClr val="000000"/>
              </a:solidFill>
              <a:latin typeface="Arial"/>
              <a:ea typeface="Arial"/>
              <a:cs typeface="Arial"/>
              <a:sym typeface="Arial"/>
            </a:endParaRPr>
          </a:p>
        </p:txBody>
      </p:sp>
      <p:sp>
        <p:nvSpPr>
          <p:cNvPr id="98" name="Google Shape;98;p19"/>
          <p:cNvSpPr txBox="1"/>
          <p:nvPr>
            <p:ph type="title"/>
          </p:nvPr>
        </p:nvSpPr>
        <p:spPr>
          <a:xfrm>
            <a:off x="472191" y="250249"/>
            <a:ext cx="11235128" cy="6400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99" name="Google Shape;99;p19"/>
          <p:cNvCxnSpPr/>
          <p:nvPr/>
        </p:nvCxnSpPr>
        <p:spPr>
          <a:xfrm>
            <a:off x="472189" y="914400"/>
            <a:ext cx="11719811" cy="0"/>
          </a:xfrm>
          <a:prstGeom prst="straightConnector1">
            <a:avLst/>
          </a:prstGeom>
          <a:noFill/>
          <a:ln cap="flat" cmpd="sng" w="25400">
            <a:solidFill>
              <a:srgbClr val="F3FCF4"/>
            </a:solidFill>
            <a:prstDash val="solid"/>
            <a:miter lim="800000"/>
            <a:headEnd len="sm" w="sm" type="none"/>
            <a:tailEnd len="sm" w="sm" type="none"/>
          </a:ln>
        </p:spPr>
      </p:cxnSp>
      <p:sp>
        <p:nvSpPr>
          <p:cNvPr id="100" name="Google Shape;100;p19"/>
          <p:cNvSpPr/>
          <p:nvPr/>
        </p:nvSpPr>
        <p:spPr>
          <a:xfrm>
            <a:off x="381000" y="6400800"/>
            <a:ext cx="7620000" cy="2540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A7A7A"/>
              </a:buClr>
              <a:buSzPts val="1051"/>
              <a:buFont typeface="Calibri"/>
              <a:buNone/>
            </a:pPr>
            <a:r>
              <a:rPr b="0" i="0" lang="en-US" sz="1051" u="none" cap="none" strike="noStrike">
                <a:solidFill>
                  <a:srgbClr val="7A7A7A"/>
                </a:solidFill>
                <a:latin typeface="Calibri"/>
                <a:ea typeface="Calibri"/>
                <a:cs typeface="Calibri"/>
                <a:sym typeface="Calibri"/>
              </a:rPr>
              <a:t>Copyright© AgilityHealth® | Confidential &amp; Proprietary</a:t>
            </a:r>
            <a:endParaRPr b="0" i="0" sz="1400" u="none" cap="none" strike="noStrike">
              <a:solidFill>
                <a:srgbClr val="000000"/>
              </a:solidFill>
              <a:latin typeface="Arial"/>
              <a:ea typeface="Arial"/>
              <a:cs typeface="Arial"/>
              <a:sym typeface="Arial"/>
            </a:endParaRPr>
          </a:p>
        </p:txBody>
      </p:sp>
      <p:cxnSp>
        <p:nvCxnSpPr>
          <p:cNvPr id="101" name="Google Shape;101;p19"/>
          <p:cNvCxnSpPr/>
          <p:nvPr/>
        </p:nvCxnSpPr>
        <p:spPr>
          <a:xfrm>
            <a:off x="472189" y="914400"/>
            <a:ext cx="11719811" cy="0"/>
          </a:xfrm>
          <a:prstGeom prst="straightConnector1">
            <a:avLst/>
          </a:prstGeom>
          <a:noFill/>
          <a:ln cap="flat" cmpd="sng" w="25400">
            <a:solidFill>
              <a:srgbClr val="F3FCF4"/>
            </a:solidFill>
            <a:prstDash val="solid"/>
            <a:miter lim="800000"/>
            <a:headEnd len="sm" w="sm" type="none"/>
            <a:tailEnd len="sm" w="sm" type="none"/>
          </a:ln>
        </p:spPr>
      </p:cxnSp>
      <p:pic>
        <p:nvPicPr>
          <p:cNvPr descr="https://lh7-us.googleusercontent.com/1FOo5zWo_rsE5YJBEGyaXdiWQxY6Lu5EzkYvgTaBXnmJNPHoLRhpRAuqVazr-rkRufnLqFg4gHTmn0WiC3OcoXaqj7jwmJrC76xfwbA4Q-sh7HbOahT6s9Wfis0Rf_sTeyCLvUXXgOPO7lSRNGDm1ts" id="102" name="Google Shape;102;p19"/>
          <p:cNvPicPr preferRelativeResize="0"/>
          <p:nvPr/>
        </p:nvPicPr>
        <p:blipFill rotWithShape="1">
          <a:blip r:embed="rId2">
            <a:alphaModFix/>
          </a:blip>
          <a:srcRect b="0" l="0" r="0" t="0"/>
          <a:stretch/>
        </p:blipFill>
        <p:spPr>
          <a:xfrm>
            <a:off x="9649919" y="226178"/>
            <a:ext cx="2057400" cy="584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let (4 Stats)">
  <p:cSld name="Caselet (4 Stats)">
    <p:spTree>
      <p:nvGrpSpPr>
        <p:cNvPr id="103" name="Shape 103"/>
        <p:cNvGrpSpPr/>
        <p:nvPr/>
      </p:nvGrpSpPr>
      <p:grpSpPr>
        <a:xfrm>
          <a:off x="0" y="0"/>
          <a:ext cx="0" cy="0"/>
          <a:chOff x="0" y="0"/>
          <a:chExt cx="0" cy="0"/>
        </a:xfrm>
      </p:grpSpPr>
      <p:sp>
        <p:nvSpPr>
          <p:cNvPr id="104" name="Google Shape;104;p20"/>
          <p:cNvSpPr txBox="1"/>
          <p:nvPr>
            <p:ph idx="1" type="body"/>
          </p:nvPr>
        </p:nvSpPr>
        <p:spPr>
          <a:xfrm>
            <a:off x="682337" y="1064830"/>
            <a:ext cx="10896168" cy="831596"/>
          </a:xfrm>
          <a:prstGeom prst="rect">
            <a:avLst/>
          </a:prstGeom>
          <a:noFill/>
          <a:ln>
            <a:noFill/>
          </a:ln>
        </p:spPr>
        <p:txBody>
          <a:bodyPr anchorCtr="0" anchor="ctr" bIns="45700" lIns="91425" spcFirstLastPara="1" rIns="91425" wrap="square" tIns="45700">
            <a:normAutofit/>
          </a:bodyPr>
          <a:lstStyle>
            <a:lvl1pPr indent="-228600" lvl="0" marL="457200" marR="0" algn="ctr">
              <a:lnSpc>
                <a:spcPct val="90000"/>
              </a:lnSpc>
              <a:spcBef>
                <a:spcPts val="1000"/>
              </a:spcBef>
              <a:spcAft>
                <a:spcPts val="0"/>
              </a:spcAft>
              <a:buClr>
                <a:schemeClr val="dk1"/>
              </a:buClr>
              <a:buSzPts val="2400"/>
              <a:buFont typeface="Arial"/>
              <a:buNone/>
              <a:defRPr b="1" sz="2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20"/>
          <p:cNvSpPr/>
          <p:nvPr>
            <p:ph idx="2" type="body"/>
          </p:nvPr>
        </p:nvSpPr>
        <p:spPr>
          <a:xfrm>
            <a:off x="682337" y="3309726"/>
            <a:ext cx="5382491" cy="501612"/>
          </a:xfrm>
          <a:prstGeom prst="roundRect">
            <a:avLst>
              <a:gd fmla="val 8625" name="adj"/>
            </a:avLst>
          </a:prstGeom>
          <a:solidFill>
            <a:schemeClr val="accent2"/>
          </a:solidFill>
          <a:ln>
            <a:noFill/>
          </a:ln>
        </p:spPr>
        <p:txBody>
          <a:bodyPr anchorCtr="0" anchor="ctr" bIns="45700" lIns="91425" spcFirstLastPara="1" rIns="91425" wrap="square" tIns="45700">
            <a:normAutofit/>
          </a:bodyPr>
          <a:lstStyle>
            <a:lvl1pPr indent="-228600" lvl="0" marL="457200" algn="ctr">
              <a:lnSpc>
                <a:spcPct val="90000"/>
              </a:lnSpc>
              <a:spcBef>
                <a:spcPts val="500"/>
              </a:spcBef>
              <a:spcAft>
                <a:spcPts val="0"/>
              </a:spcAft>
              <a:buClr>
                <a:schemeClr val="lt1"/>
              </a:buClr>
              <a:buSzPts val="2200"/>
              <a:buFont typeface="Arial"/>
              <a:buNone/>
              <a:defRPr b="1" sz="2200">
                <a:solidFill>
                  <a:schemeClr val="lt1"/>
                </a:solidFill>
                <a:latin typeface="PT Sans"/>
                <a:ea typeface="PT Sans"/>
                <a:cs typeface="PT Sans"/>
                <a:sym typeface="PT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6" name="Google Shape;106;p20"/>
          <p:cNvSpPr txBox="1"/>
          <p:nvPr>
            <p:ph type="title"/>
          </p:nvPr>
        </p:nvSpPr>
        <p:spPr>
          <a:xfrm>
            <a:off x="472191" y="250249"/>
            <a:ext cx="11235128" cy="58795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0"/>
          <p:cNvSpPr/>
          <p:nvPr>
            <p:ph idx="3" type="body"/>
          </p:nvPr>
        </p:nvSpPr>
        <p:spPr>
          <a:xfrm>
            <a:off x="6197411" y="3314203"/>
            <a:ext cx="5382491" cy="501612"/>
          </a:xfrm>
          <a:prstGeom prst="roundRect">
            <a:avLst>
              <a:gd fmla="val 8625" name="adj"/>
            </a:avLst>
          </a:prstGeom>
          <a:solidFill>
            <a:schemeClr val="accent1"/>
          </a:solidFill>
          <a:ln>
            <a:noFill/>
          </a:ln>
        </p:spPr>
        <p:txBody>
          <a:bodyPr anchorCtr="0" anchor="ctr" bIns="45700" lIns="91425" spcFirstLastPara="1" rIns="91425" wrap="square" tIns="45700">
            <a:normAutofit/>
          </a:bodyPr>
          <a:lstStyle>
            <a:lvl1pPr indent="-228600" lvl="0" marL="457200" algn="ctr">
              <a:lnSpc>
                <a:spcPct val="90000"/>
              </a:lnSpc>
              <a:spcBef>
                <a:spcPts val="500"/>
              </a:spcBef>
              <a:spcAft>
                <a:spcPts val="0"/>
              </a:spcAft>
              <a:buClr>
                <a:schemeClr val="lt1"/>
              </a:buClr>
              <a:buSzPts val="2200"/>
              <a:buFont typeface="Arial"/>
              <a:buNone/>
              <a:defRPr b="1" sz="2200">
                <a:solidFill>
                  <a:schemeClr val="lt1"/>
                </a:solidFill>
                <a:latin typeface="PT Sans"/>
                <a:ea typeface="PT Sans"/>
                <a:cs typeface="PT Sans"/>
                <a:sym typeface="PT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8" name="Google Shape;108;p20"/>
          <p:cNvSpPr txBox="1"/>
          <p:nvPr>
            <p:ph idx="4" type="body"/>
          </p:nvPr>
        </p:nvSpPr>
        <p:spPr>
          <a:xfrm>
            <a:off x="1426011" y="2260079"/>
            <a:ext cx="1600200" cy="65836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dk2"/>
              </a:buClr>
              <a:buSzPts val="2000"/>
              <a:buFont typeface="PT Sans"/>
              <a:buNone/>
              <a:defRPr b="1" sz="2000">
                <a:solidFill>
                  <a:schemeClr val="dk2"/>
                </a:solidFill>
                <a:latin typeface="PT Sans"/>
                <a:ea typeface="PT Sans"/>
                <a:cs typeface="PT Sans"/>
                <a:sym typeface="PT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20"/>
          <p:cNvSpPr txBox="1"/>
          <p:nvPr>
            <p:ph idx="5" type="body"/>
          </p:nvPr>
        </p:nvSpPr>
        <p:spPr>
          <a:xfrm>
            <a:off x="4273383" y="2260079"/>
            <a:ext cx="1600200" cy="65836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dk2"/>
              </a:buClr>
              <a:buSzPts val="2000"/>
              <a:buFont typeface="PT Sans"/>
              <a:buNone/>
              <a:defRPr b="1" sz="2000">
                <a:solidFill>
                  <a:schemeClr val="dk2"/>
                </a:solidFill>
                <a:latin typeface="PT Sans"/>
                <a:ea typeface="PT Sans"/>
                <a:cs typeface="PT Sans"/>
                <a:sym typeface="PT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20"/>
          <p:cNvSpPr txBox="1"/>
          <p:nvPr>
            <p:ph idx="6" type="body"/>
          </p:nvPr>
        </p:nvSpPr>
        <p:spPr>
          <a:xfrm>
            <a:off x="7132331" y="2260079"/>
            <a:ext cx="1600200" cy="65836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dk2"/>
              </a:buClr>
              <a:buSzPts val="2000"/>
              <a:buFont typeface="PT Sans"/>
              <a:buNone/>
              <a:defRPr b="1" sz="2000">
                <a:solidFill>
                  <a:schemeClr val="dk2"/>
                </a:solidFill>
                <a:latin typeface="PT Sans"/>
                <a:ea typeface="PT Sans"/>
                <a:cs typeface="PT Sans"/>
                <a:sym typeface="PT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20"/>
          <p:cNvSpPr txBox="1"/>
          <p:nvPr>
            <p:ph idx="7" type="body"/>
          </p:nvPr>
        </p:nvSpPr>
        <p:spPr>
          <a:xfrm>
            <a:off x="9987417" y="2260079"/>
            <a:ext cx="1600200" cy="65836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dk2"/>
              </a:buClr>
              <a:buSzPts val="2000"/>
              <a:buFont typeface="PT Sans"/>
              <a:buNone/>
              <a:defRPr b="1" sz="2000">
                <a:solidFill>
                  <a:schemeClr val="dk2"/>
                </a:solidFill>
                <a:latin typeface="PT Sans"/>
                <a:ea typeface="PT Sans"/>
                <a:cs typeface="PT Sans"/>
                <a:sym typeface="PT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20"/>
          <p:cNvSpPr txBox="1"/>
          <p:nvPr>
            <p:ph idx="8" type="body"/>
          </p:nvPr>
        </p:nvSpPr>
        <p:spPr>
          <a:xfrm>
            <a:off x="682336" y="2258301"/>
            <a:ext cx="685800" cy="65722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800"/>
              <a:buNone/>
              <a:defRPr b="0" sz="1800" cap="none">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20"/>
          <p:cNvSpPr txBox="1"/>
          <p:nvPr>
            <p:ph idx="9" type="body"/>
          </p:nvPr>
        </p:nvSpPr>
        <p:spPr>
          <a:xfrm>
            <a:off x="3523921" y="2258301"/>
            <a:ext cx="685800" cy="65722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800"/>
              <a:buNone/>
              <a:defRPr b="0" sz="1800" cap="none">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20"/>
          <p:cNvSpPr txBox="1"/>
          <p:nvPr>
            <p:ph idx="13" type="body"/>
          </p:nvPr>
        </p:nvSpPr>
        <p:spPr>
          <a:xfrm>
            <a:off x="6394443" y="2258301"/>
            <a:ext cx="685800" cy="65722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800"/>
              <a:buNone/>
              <a:defRPr b="0" sz="1800" cap="none">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20"/>
          <p:cNvSpPr txBox="1"/>
          <p:nvPr>
            <p:ph idx="14" type="body"/>
          </p:nvPr>
        </p:nvSpPr>
        <p:spPr>
          <a:xfrm>
            <a:off x="9230241" y="2258301"/>
            <a:ext cx="685800" cy="65722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800"/>
              <a:buNone/>
              <a:defRPr b="0" sz="1800" cap="none">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20"/>
          <p:cNvSpPr txBox="1"/>
          <p:nvPr>
            <p:ph idx="15" type="body"/>
          </p:nvPr>
        </p:nvSpPr>
        <p:spPr>
          <a:xfrm>
            <a:off x="682337" y="3934623"/>
            <a:ext cx="5382491" cy="2255037"/>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chemeClr val="dk1"/>
              </a:buClr>
              <a:buSzPts val="1600"/>
              <a:buFont typeface="Arial"/>
              <a:buChar char="•"/>
              <a:defRPr sz="1600">
                <a:solidFill>
                  <a:schemeClr val="dk1"/>
                </a:solidFill>
                <a:latin typeface="PT Sans"/>
                <a:ea typeface="PT Sans"/>
                <a:cs typeface="PT Sans"/>
                <a:sym typeface="PT Sans"/>
              </a:defRPr>
            </a:lvl1pPr>
            <a:lvl2pPr indent="-330200" lvl="1" marL="914400" algn="l">
              <a:lnSpc>
                <a:spcPct val="90000"/>
              </a:lnSpc>
              <a:spcBef>
                <a:spcPts val="500"/>
              </a:spcBef>
              <a:spcAft>
                <a:spcPts val="0"/>
              </a:spcAft>
              <a:buClr>
                <a:schemeClr val="dk1"/>
              </a:buClr>
              <a:buSzPts val="1600"/>
              <a:buFont typeface="Arial"/>
              <a:buChar char="•"/>
              <a:defRPr sz="1600">
                <a:solidFill>
                  <a:schemeClr val="dk1"/>
                </a:solidFill>
                <a:latin typeface="PT Sans"/>
                <a:ea typeface="PT Sans"/>
                <a:cs typeface="PT Sans"/>
                <a:sym typeface="PT Sans"/>
              </a:defRPr>
            </a:lvl2pPr>
            <a:lvl3pPr indent="-330200" lvl="2" marL="1371600" algn="l">
              <a:lnSpc>
                <a:spcPct val="90000"/>
              </a:lnSpc>
              <a:spcBef>
                <a:spcPts val="500"/>
              </a:spcBef>
              <a:spcAft>
                <a:spcPts val="0"/>
              </a:spcAft>
              <a:buClr>
                <a:schemeClr val="dk1"/>
              </a:buClr>
              <a:buSzPts val="1600"/>
              <a:buFont typeface="Arial"/>
              <a:buChar char="•"/>
              <a:defRPr sz="1600">
                <a:solidFill>
                  <a:schemeClr val="dk1"/>
                </a:solidFill>
                <a:latin typeface="PT Sans"/>
                <a:ea typeface="PT Sans"/>
                <a:cs typeface="PT Sans"/>
                <a:sym typeface="PT Sans"/>
              </a:defRPr>
            </a:lvl3pPr>
            <a:lvl4pPr indent="-330200" lvl="3" marL="1828800" algn="l">
              <a:lnSpc>
                <a:spcPct val="90000"/>
              </a:lnSpc>
              <a:spcBef>
                <a:spcPts val="500"/>
              </a:spcBef>
              <a:spcAft>
                <a:spcPts val="0"/>
              </a:spcAft>
              <a:buClr>
                <a:schemeClr val="dk1"/>
              </a:buClr>
              <a:buSzPts val="1600"/>
              <a:buFont typeface="Arial"/>
              <a:buChar char="•"/>
              <a:defRPr sz="1600">
                <a:solidFill>
                  <a:schemeClr val="dk1"/>
                </a:solidFill>
                <a:latin typeface="PT Sans"/>
                <a:ea typeface="PT Sans"/>
                <a:cs typeface="PT Sans"/>
                <a:sym typeface="PT Sans"/>
              </a:defRPr>
            </a:lvl4pPr>
            <a:lvl5pPr indent="-330200" lvl="4" marL="2286000" algn="l">
              <a:lnSpc>
                <a:spcPct val="90000"/>
              </a:lnSpc>
              <a:spcBef>
                <a:spcPts val="500"/>
              </a:spcBef>
              <a:spcAft>
                <a:spcPts val="0"/>
              </a:spcAft>
              <a:buClr>
                <a:schemeClr val="dk1"/>
              </a:buClr>
              <a:buSzPts val="1600"/>
              <a:buFont typeface="Arial"/>
              <a:buChar char="•"/>
              <a:defRPr sz="1600">
                <a:solidFill>
                  <a:schemeClr val="dk1"/>
                </a:solidFill>
                <a:latin typeface="PT Sans"/>
                <a:ea typeface="PT Sans"/>
                <a:cs typeface="PT Sans"/>
                <a:sym typeface="PT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20"/>
          <p:cNvSpPr txBox="1"/>
          <p:nvPr>
            <p:ph idx="16" type="body"/>
          </p:nvPr>
        </p:nvSpPr>
        <p:spPr>
          <a:xfrm>
            <a:off x="6196014" y="3934623"/>
            <a:ext cx="5387521" cy="2255039"/>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chemeClr val="dk1"/>
              </a:buClr>
              <a:buSzPts val="1600"/>
              <a:buChar char="•"/>
              <a:defRPr sz="1600">
                <a:solidFill>
                  <a:schemeClr val="dk1"/>
                </a:solidFill>
                <a:latin typeface="PT Sans"/>
                <a:ea typeface="PT Sans"/>
                <a:cs typeface="PT Sans"/>
                <a:sym typeface="PT Sans"/>
              </a:defRPr>
            </a:lvl1pPr>
            <a:lvl2pPr indent="-381000" lvl="1" marL="914400" algn="l">
              <a:lnSpc>
                <a:spcPct val="90000"/>
              </a:lnSpc>
              <a:spcBef>
                <a:spcPts val="500"/>
              </a:spcBef>
              <a:spcAft>
                <a:spcPts val="0"/>
              </a:spcAft>
              <a:buClr>
                <a:schemeClr val="dk1"/>
              </a:buClr>
              <a:buSzPts val="2400"/>
              <a:buChar char="•"/>
              <a:defRPr/>
            </a:lvl2pPr>
            <a:lvl3pPr indent="-355600" lvl="2" marL="1371600" algn="l">
              <a:lnSpc>
                <a:spcPct val="90000"/>
              </a:lnSpc>
              <a:spcBef>
                <a:spcPts val="500"/>
              </a:spcBef>
              <a:spcAft>
                <a:spcPts val="0"/>
              </a:spcAft>
              <a:buClr>
                <a:schemeClr val="dk1"/>
              </a:buClr>
              <a:buSzPts val="20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TItle" showMasterSp="0">
  <p:cSld name="Question TItle">
    <p:bg>
      <p:bgPr>
        <a:solidFill>
          <a:schemeClr val="lt1"/>
        </a:solidFill>
      </p:bgPr>
    </p:bg>
    <p:spTree>
      <p:nvGrpSpPr>
        <p:cNvPr id="118" name="Shape 118"/>
        <p:cNvGrpSpPr/>
        <p:nvPr/>
      </p:nvGrpSpPr>
      <p:grpSpPr>
        <a:xfrm>
          <a:off x="0" y="0"/>
          <a:ext cx="0" cy="0"/>
          <a:chOff x="0" y="0"/>
          <a:chExt cx="0" cy="0"/>
        </a:xfrm>
      </p:grpSpPr>
      <p:sp>
        <p:nvSpPr>
          <p:cNvPr id="119" name="Google Shape;119;p21"/>
          <p:cNvSpPr txBox="1"/>
          <p:nvPr>
            <p:ph type="title"/>
          </p:nvPr>
        </p:nvSpPr>
        <p:spPr>
          <a:xfrm>
            <a:off x="472191" y="1165423"/>
            <a:ext cx="11235128" cy="4527156"/>
          </a:xfrm>
          <a:prstGeom prst="rect">
            <a:avLst/>
          </a:prstGeom>
          <a:noFill/>
          <a:ln>
            <a:noFill/>
          </a:ln>
        </p:spPr>
        <p:txBody>
          <a:bodyPr anchorCtr="0" anchor="ctr" bIns="45700" lIns="91425" spcFirstLastPara="1" rIns="91425" wrap="square" tIns="45700">
            <a:normAutofit/>
          </a:bodyPr>
          <a:lstStyle>
            <a:lvl1pPr lvl="0" algn="ctr">
              <a:lnSpc>
                <a:spcPct val="108974"/>
              </a:lnSpc>
              <a:spcBef>
                <a:spcPts val="0"/>
              </a:spcBef>
              <a:spcAft>
                <a:spcPts val="0"/>
              </a:spcAft>
              <a:buClr>
                <a:schemeClr val="accent2"/>
              </a:buClr>
              <a:buSzPts val="7800"/>
              <a:buFont typeface="Calibri"/>
              <a:buNone/>
              <a:defRPr b="0" i="0" sz="78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1"/>
          <p:cNvSpPr/>
          <p:nvPr/>
        </p:nvSpPr>
        <p:spPr>
          <a:xfrm>
            <a:off x="4038600" y="6440677"/>
            <a:ext cx="4114800" cy="2540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b="0" i="0" lang="en-US" sz="1051" u="none" cap="none" strike="noStrike">
                <a:solidFill>
                  <a:srgbClr val="7A7A7A"/>
                </a:solidFill>
                <a:latin typeface="Calibri"/>
                <a:ea typeface="Calibri"/>
                <a:cs typeface="Calibri"/>
                <a:sym typeface="Calibri"/>
              </a:rPr>
              <a:t>Copyright© AgillityHealth® | Confidential &amp; Proprietary</a:t>
            </a:r>
            <a:endParaRPr b="0" i="0" sz="1400" u="none" cap="none" strike="noStrike">
              <a:solidFill>
                <a:srgbClr val="000000"/>
              </a:solidFill>
              <a:latin typeface="Arial"/>
              <a:ea typeface="Arial"/>
              <a:cs typeface="Arial"/>
              <a:sym typeface="Arial"/>
            </a:endParaRPr>
          </a:p>
        </p:txBody>
      </p:sp>
      <p:cxnSp>
        <p:nvCxnSpPr>
          <p:cNvPr id="121" name="Google Shape;121;p21"/>
          <p:cNvCxnSpPr/>
          <p:nvPr/>
        </p:nvCxnSpPr>
        <p:spPr>
          <a:xfrm>
            <a:off x="472189" y="914400"/>
            <a:ext cx="11719811" cy="0"/>
          </a:xfrm>
          <a:prstGeom prst="straightConnector1">
            <a:avLst/>
          </a:prstGeom>
          <a:noFill/>
          <a:ln cap="flat" cmpd="sng" w="25400">
            <a:solidFill>
              <a:srgbClr val="F3FCF4"/>
            </a:solidFill>
            <a:prstDash val="solid"/>
            <a:miter lim="800000"/>
            <a:headEnd len="sm" w="sm" type="none"/>
            <a:tailEnd len="sm" w="sm" type="none"/>
          </a:ln>
        </p:spPr>
      </p:cxnSp>
      <p:sp>
        <p:nvSpPr>
          <p:cNvPr id="122" name="Google Shape;122;p21"/>
          <p:cNvSpPr/>
          <p:nvPr/>
        </p:nvSpPr>
        <p:spPr>
          <a:xfrm>
            <a:off x="4038600" y="6440677"/>
            <a:ext cx="4114800" cy="2540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A7A7A"/>
              </a:buClr>
              <a:buSzPts val="1051"/>
              <a:buFont typeface="Calibri"/>
              <a:buNone/>
            </a:pPr>
            <a:r>
              <a:rPr b="0" i="0" lang="en-US" sz="1051" u="none" cap="none" strike="noStrike">
                <a:solidFill>
                  <a:srgbClr val="7A7A7A"/>
                </a:solidFill>
                <a:latin typeface="Calibri"/>
                <a:ea typeface="Calibri"/>
                <a:cs typeface="Calibri"/>
                <a:sym typeface="Calibri"/>
              </a:rPr>
              <a:t>Copyright© AgillityHealth® | Confidential &amp; Proprietary</a:t>
            </a:r>
            <a:endParaRPr b="0" i="0" sz="1400" u="none" cap="none" strike="noStrike">
              <a:solidFill>
                <a:srgbClr val="000000"/>
              </a:solidFill>
              <a:latin typeface="Arial"/>
              <a:ea typeface="Arial"/>
              <a:cs typeface="Arial"/>
              <a:sym typeface="Arial"/>
            </a:endParaRPr>
          </a:p>
        </p:txBody>
      </p:sp>
      <p:cxnSp>
        <p:nvCxnSpPr>
          <p:cNvPr id="123" name="Google Shape;123;p21"/>
          <p:cNvCxnSpPr/>
          <p:nvPr/>
        </p:nvCxnSpPr>
        <p:spPr>
          <a:xfrm>
            <a:off x="472189" y="914400"/>
            <a:ext cx="11719811" cy="0"/>
          </a:xfrm>
          <a:prstGeom prst="straightConnector1">
            <a:avLst/>
          </a:prstGeom>
          <a:noFill/>
          <a:ln cap="flat" cmpd="sng" w="25400">
            <a:solidFill>
              <a:srgbClr val="F3FCF4"/>
            </a:solidFill>
            <a:prstDash val="solid"/>
            <a:miter lim="800000"/>
            <a:headEnd len="sm" w="sm" type="none"/>
            <a:tailEnd len="sm" w="sm" type="none"/>
          </a:ln>
        </p:spPr>
      </p:cxnSp>
      <p:pic>
        <p:nvPicPr>
          <p:cNvPr descr="https://lh7-us.googleusercontent.com/1FOo5zWo_rsE5YJBEGyaXdiWQxY6Lu5EzkYvgTaBXnmJNPHoLRhpRAuqVazr-rkRufnLqFg4gHTmn0WiC3OcoXaqj7jwmJrC76xfwbA4Q-sh7HbOahT6s9Wfis0Rf_sTeyCLvUXXgOPO7lSRNGDm1ts" id="124" name="Google Shape;124;p21"/>
          <p:cNvPicPr preferRelativeResize="0"/>
          <p:nvPr/>
        </p:nvPicPr>
        <p:blipFill rotWithShape="1">
          <a:blip r:embed="rId2">
            <a:alphaModFix/>
          </a:blip>
          <a:srcRect b="0" l="0" r="0" t="0"/>
          <a:stretch/>
        </p:blipFill>
        <p:spPr>
          <a:xfrm>
            <a:off x="9834806" y="206179"/>
            <a:ext cx="20574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Section Slide" type="secHead">
  <p:cSld name="SECTION_HEADER">
    <p:spTree>
      <p:nvGrpSpPr>
        <p:cNvPr id="125" name="Shape 125"/>
        <p:cNvGrpSpPr/>
        <p:nvPr/>
      </p:nvGrpSpPr>
      <p:grpSpPr>
        <a:xfrm>
          <a:off x="0" y="0"/>
          <a:ext cx="0" cy="0"/>
          <a:chOff x="0" y="0"/>
          <a:chExt cx="0" cy="0"/>
        </a:xfrm>
      </p:grpSpPr>
      <p:sp>
        <p:nvSpPr>
          <p:cNvPr id="126" name="Google Shape;126;p22"/>
          <p:cNvSpPr txBox="1"/>
          <p:nvPr>
            <p:ph type="title"/>
          </p:nvPr>
        </p:nvSpPr>
        <p:spPr>
          <a:xfrm>
            <a:off x="457200" y="1709740"/>
            <a:ext cx="11277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22"/>
          <p:cNvSpPr txBox="1"/>
          <p:nvPr>
            <p:ph idx="1" type="body"/>
          </p:nvPr>
        </p:nvSpPr>
        <p:spPr>
          <a:xfrm>
            <a:off x="457200" y="4589464"/>
            <a:ext cx="11277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98999A"/>
              </a:buClr>
              <a:buSzPts val="2400"/>
              <a:buNone/>
              <a:defRPr sz="2400">
                <a:solidFill>
                  <a:srgbClr val="98999A"/>
                </a:solidFill>
              </a:defRPr>
            </a:lvl1pPr>
            <a:lvl2pPr indent="-228600" lvl="1" marL="914400" algn="l">
              <a:lnSpc>
                <a:spcPct val="90000"/>
              </a:lnSpc>
              <a:spcBef>
                <a:spcPts val="500"/>
              </a:spcBef>
              <a:spcAft>
                <a:spcPts val="0"/>
              </a:spcAft>
              <a:buClr>
                <a:srgbClr val="98999A"/>
              </a:buClr>
              <a:buSzPts val="2000"/>
              <a:buNone/>
              <a:defRPr sz="2000">
                <a:solidFill>
                  <a:srgbClr val="98999A"/>
                </a:solidFill>
              </a:defRPr>
            </a:lvl2pPr>
            <a:lvl3pPr indent="-228600" lvl="2" marL="1371600" algn="l">
              <a:lnSpc>
                <a:spcPct val="90000"/>
              </a:lnSpc>
              <a:spcBef>
                <a:spcPts val="500"/>
              </a:spcBef>
              <a:spcAft>
                <a:spcPts val="0"/>
              </a:spcAft>
              <a:buClr>
                <a:srgbClr val="98999A"/>
              </a:buClr>
              <a:buSzPts val="1800"/>
              <a:buNone/>
              <a:defRPr sz="1800">
                <a:solidFill>
                  <a:srgbClr val="98999A"/>
                </a:solidFill>
              </a:defRPr>
            </a:lvl3pPr>
            <a:lvl4pPr indent="-228600" lvl="3" marL="1828800" algn="l">
              <a:lnSpc>
                <a:spcPct val="90000"/>
              </a:lnSpc>
              <a:spcBef>
                <a:spcPts val="500"/>
              </a:spcBef>
              <a:spcAft>
                <a:spcPts val="0"/>
              </a:spcAft>
              <a:buClr>
                <a:srgbClr val="98999A"/>
              </a:buClr>
              <a:buSzPts val="1600"/>
              <a:buNone/>
              <a:defRPr sz="1600">
                <a:solidFill>
                  <a:srgbClr val="98999A"/>
                </a:solidFill>
              </a:defRPr>
            </a:lvl4pPr>
            <a:lvl5pPr indent="-228600" lvl="4" marL="2286000" algn="l">
              <a:lnSpc>
                <a:spcPct val="90000"/>
              </a:lnSpc>
              <a:spcBef>
                <a:spcPts val="500"/>
              </a:spcBef>
              <a:spcAft>
                <a:spcPts val="0"/>
              </a:spcAft>
              <a:buClr>
                <a:srgbClr val="98999A"/>
              </a:buClr>
              <a:buSzPts val="1600"/>
              <a:buNone/>
              <a:defRPr sz="1600">
                <a:solidFill>
                  <a:srgbClr val="98999A"/>
                </a:solidFill>
              </a:defRPr>
            </a:lvl5pPr>
            <a:lvl6pPr indent="-228600" lvl="5" marL="2743200" algn="l">
              <a:lnSpc>
                <a:spcPct val="90000"/>
              </a:lnSpc>
              <a:spcBef>
                <a:spcPts val="500"/>
              </a:spcBef>
              <a:spcAft>
                <a:spcPts val="0"/>
              </a:spcAft>
              <a:buClr>
                <a:srgbClr val="98999A"/>
              </a:buClr>
              <a:buSzPts val="1600"/>
              <a:buNone/>
              <a:defRPr sz="1600">
                <a:solidFill>
                  <a:srgbClr val="98999A"/>
                </a:solidFill>
              </a:defRPr>
            </a:lvl6pPr>
            <a:lvl7pPr indent="-228600" lvl="6" marL="3200400" algn="l">
              <a:lnSpc>
                <a:spcPct val="90000"/>
              </a:lnSpc>
              <a:spcBef>
                <a:spcPts val="500"/>
              </a:spcBef>
              <a:spcAft>
                <a:spcPts val="0"/>
              </a:spcAft>
              <a:buClr>
                <a:srgbClr val="98999A"/>
              </a:buClr>
              <a:buSzPts val="1600"/>
              <a:buNone/>
              <a:defRPr sz="1600">
                <a:solidFill>
                  <a:srgbClr val="98999A"/>
                </a:solidFill>
              </a:defRPr>
            </a:lvl7pPr>
            <a:lvl8pPr indent="-228600" lvl="7" marL="3657600" algn="l">
              <a:lnSpc>
                <a:spcPct val="90000"/>
              </a:lnSpc>
              <a:spcBef>
                <a:spcPts val="500"/>
              </a:spcBef>
              <a:spcAft>
                <a:spcPts val="0"/>
              </a:spcAft>
              <a:buClr>
                <a:srgbClr val="98999A"/>
              </a:buClr>
              <a:buSzPts val="1600"/>
              <a:buNone/>
              <a:defRPr sz="1600">
                <a:solidFill>
                  <a:srgbClr val="98999A"/>
                </a:solidFill>
              </a:defRPr>
            </a:lvl8pPr>
            <a:lvl9pPr indent="-228600" lvl="8" marL="4114800" algn="l">
              <a:lnSpc>
                <a:spcPct val="90000"/>
              </a:lnSpc>
              <a:spcBef>
                <a:spcPts val="500"/>
              </a:spcBef>
              <a:spcAft>
                <a:spcPts val="0"/>
              </a:spcAft>
              <a:buClr>
                <a:srgbClr val="98999A"/>
              </a:buClr>
              <a:buSzPts val="1600"/>
              <a:buNone/>
              <a:defRPr sz="1600">
                <a:solidFill>
                  <a:srgbClr val="98999A"/>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ark Grey Radar" showMasterSp="0">
  <p:cSld name="1_Dark Grey Radar">
    <p:bg>
      <p:bgPr>
        <a:solidFill>
          <a:schemeClr val="lt1"/>
        </a:solidFill>
      </p:bgPr>
    </p:bg>
    <p:spTree>
      <p:nvGrpSpPr>
        <p:cNvPr id="128" name="Shape 128"/>
        <p:cNvGrpSpPr/>
        <p:nvPr/>
      </p:nvGrpSpPr>
      <p:grpSpPr>
        <a:xfrm>
          <a:off x="0" y="0"/>
          <a:ext cx="0" cy="0"/>
          <a:chOff x="0" y="0"/>
          <a:chExt cx="0" cy="0"/>
        </a:xfrm>
      </p:grpSpPr>
      <p:sp>
        <p:nvSpPr>
          <p:cNvPr id="129" name="Google Shape;129;p24"/>
          <p:cNvSpPr/>
          <p:nvPr/>
        </p:nvSpPr>
        <p:spPr>
          <a:xfrm rot="-5400000">
            <a:off x="3546347" y="-2767587"/>
            <a:ext cx="5099304" cy="12192000"/>
          </a:xfrm>
          <a:prstGeom prst="rect">
            <a:avLst/>
          </a:prstGeom>
          <a:solidFill>
            <a:srgbClr val="58595B"/>
          </a:solidFill>
          <a:ln>
            <a:noFill/>
          </a:ln>
        </p:spPr>
        <p:txBody>
          <a:bodyPr anchorCtr="1" anchor="ctr"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5"/>
              </a:solidFill>
              <a:latin typeface="Calibri"/>
              <a:ea typeface="Calibri"/>
              <a:cs typeface="Calibri"/>
              <a:sym typeface="Calibri"/>
            </a:endParaRPr>
          </a:p>
        </p:txBody>
      </p:sp>
      <p:sp>
        <p:nvSpPr>
          <p:cNvPr id="130" name="Google Shape;130;p24"/>
          <p:cNvSpPr/>
          <p:nvPr/>
        </p:nvSpPr>
        <p:spPr>
          <a:xfrm>
            <a:off x="381000" y="6451684"/>
            <a:ext cx="7620000" cy="2540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b="0" i="0" lang="en-US" sz="1051" u="none" cap="none" strike="noStrike">
                <a:solidFill>
                  <a:srgbClr val="7A7A7A"/>
                </a:solidFill>
                <a:latin typeface="Calibri"/>
                <a:ea typeface="Calibri"/>
                <a:cs typeface="Calibri"/>
                <a:sym typeface="Calibri"/>
              </a:rPr>
              <a:t>Copyright© AgilityHealth® | Confidential &amp; Proprietary</a:t>
            </a:r>
            <a:endParaRPr b="0" i="0" sz="1400" u="none" cap="none" strike="noStrike">
              <a:solidFill>
                <a:srgbClr val="000000"/>
              </a:solidFill>
              <a:latin typeface="Arial"/>
              <a:ea typeface="Arial"/>
              <a:cs typeface="Arial"/>
              <a:sym typeface="Arial"/>
            </a:endParaRPr>
          </a:p>
        </p:txBody>
      </p:sp>
      <p:sp>
        <p:nvSpPr>
          <p:cNvPr id="131" name="Google Shape;131;p24"/>
          <p:cNvSpPr txBox="1"/>
          <p:nvPr>
            <p:ph idx="1" type="body"/>
          </p:nvPr>
        </p:nvSpPr>
        <p:spPr>
          <a:xfrm>
            <a:off x="1752599" y="3063318"/>
            <a:ext cx="8686800" cy="92132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6000"/>
              <a:buNone/>
              <a:defRPr b="0" i="0" sz="6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32" name="Google Shape;132;p24"/>
          <p:cNvPicPr preferRelativeResize="0"/>
          <p:nvPr/>
        </p:nvPicPr>
        <p:blipFill rotWithShape="1">
          <a:blip r:embed="rId2">
            <a:alphaModFix/>
          </a:blip>
          <a:srcRect b="-4518" l="47138" r="0" t="-1936"/>
          <a:stretch/>
        </p:blipFill>
        <p:spPr>
          <a:xfrm>
            <a:off x="0" y="-2979643"/>
            <a:ext cx="3160435" cy="6369579"/>
          </a:xfrm>
          <a:prstGeom prst="rect">
            <a:avLst/>
          </a:prstGeom>
          <a:noFill/>
          <a:ln>
            <a:noFill/>
          </a:ln>
        </p:spPr>
      </p:pic>
      <p:sp>
        <p:nvSpPr>
          <p:cNvPr id="133" name="Google Shape;133;p24"/>
          <p:cNvSpPr/>
          <p:nvPr/>
        </p:nvSpPr>
        <p:spPr>
          <a:xfrm rot="-5400000">
            <a:off x="3546347" y="-2767587"/>
            <a:ext cx="5099304" cy="12192000"/>
          </a:xfrm>
          <a:prstGeom prst="rect">
            <a:avLst/>
          </a:prstGeom>
          <a:solidFill>
            <a:srgbClr val="58595B"/>
          </a:solidFill>
          <a:ln>
            <a:noFill/>
          </a:ln>
        </p:spPr>
        <p:txBody>
          <a:bodyPr anchorCtr="1" anchor="ctr" bIns="60950" lIns="121900" spcFirstLastPara="1" rIns="121900" wrap="square" tIns="60950">
            <a:noAutofit/>
          </a:bodyPr>
          <a:lstStyle/>
          <a:p>
            <a:pPr indent="0" lvl="0" marL="0" marR="0" rtl="0" algn="l">
              <a:lnSpc>
                <a:spcPct val="100000"/>
              </a:lnSpc>
              <a:spcBef>
                <a:spcPts val="0"/>
              </a:spcBef>
              <a:spcAft>
                <a:spcPts val="0"/>
              </a:spcAft>
              <a:buClr>
                <a:schemeClr val="lt1"/>
              </a:buClr>
              <a:buSzPts val="1600"/>
              <a:buFont typeface="Calibri"/>
              <a:buNone/>
            </a:pPr>
            <a:r>
              <a:t/>
            </a:r>
            <a:endParaRPr b="0" i="0" sz="1600" u="none" cap="none" strike="noStrike">
              <a:solidFill>
                <a:srgbClr val="644CA0"/>
              </a:solidFill>
              <a:latin typeface="Calibri"/>
              <a:ea typeface="Calibri"/>
              <a:cs typeface="Calibri"/>
              <a:sym typeface="Calibri"/>
            </a:endParaRPr>
          </a:p>
        </p:txBody>
      </p:sp>
      <p:sp>
        <p:nvSpPr>
          <p:cNvPr id="134" name="Google Shape;134;p24"/>
          <p:cNvSpPr/>
          <p:nvPr/>
        </p:nvSpPr>
        <p:spPr>
          <a:xfrm>
            <a:off x="381000" y="6451684"/>
            <a:ext cx="7620000" cy="2540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A7A7A"/>
              </a:buClr>
              <a:buSzPts val="1051"/>
              <a:buFont typeface="Calibri"/>
              <a:buNone/>
            </a:pPr>
            <a:r>
              <a:rPr b="0" i="0" lang="en-US" sz="1051" u="none" cap="none" strike="noStrike">
                <a:solidFill>
                  <a:srgbClr val="7A7A7A"/>
                </a:solidFill>
                <a:latin typeface="Calibri"/>
                <a:ea typeface="Calibri"/>
                <a:cs typeface="Calibri"/>
                <a:sym typeface="Calibri"/>
              </a:rPr>
              <a:t>Copyright© AgilityHealth® | Confidential &amp; Proprietary</a:t>
            </a:r>
            <a:endParaRPr b="0" i="0" sz="1400" u="none" cap="none" strike="noStrike">
              <a:solidFill>
                <a:srgbClr val="000000"/>
              </a:solidFill>
              <a:latin typeface="Arial"/>
              <a:ea typeface="Arial"/>
              <a:cs typeface="Arial"/>
              <a:sym typeface="Arial"/>
            </a:endParaRPr>
          </a:p>
        </p:txBody>
      </p:sp>
      <p:pic>
        <p:nvPicPr>
          <p:cNvPr id="135" name="Google Shape;135;p24"/>
          <p:cNvPicPr preferRelativeResize="0"/>
          <p:nvPr/>
        </p:nvPicPr>
        <p:blipFill rotWithShape="1">
          <a:blip r:embed="rId2">
            <a:alphaModFix/>
          </a:blip>
          <a:srcRect b="-4518" l="47138" r="0" t="-1936"/>
          <a:stretch/>
        </p:blipFill>
        <p:spPr>
          <a:xfrm>
            <a:off x="0" y="-2979643"/>
            <a:ext cx="3160435" cy="6369579"/>
          </a:xfrm>
          <a:prstGeom prst="rect">
            <a:avLst/>
          </a:prstGeom>
          <a:noFill/>
          <a:ln>
            <a:noFill/>
          </a:ln>
        </p:spPr>
      </p:pic>
      <p:pic>
        <p:nvPicPr>
          <p:cNvPr descr="https://lh7-us.googleusercontent.com/1FOo5zWo_rsE5YJBEGyaXdiWQxY6Lu5EzkYvgTaBXnmJNPHoLRhpRAuqVazr-rkRufnLqFg4gHTmn0WiC3OcoXaqj7jwmJrC76xfwbA4Q-sh7HbOahT6s9Wfis0Rf_sTeyCLvUXXgOPO7lSRNGDm1ts" id="136" name="Google Shape;136;p24"/>
          <p:cNvPicPr preferRelativeResize="0"/>
          <p:nvPr/>
        </p:nvPicPr>
        <p:blipFill rotWithShape="1">
          <a:blip r:embed="rId3">
            <a:alphaModFix/>
          </a:blip>
          <a:srcRect b="0" l="0" r="0" t="0"/>
          <a:stretch/>
        </p:blipFill>
        <p:spPr>
          <a:xfrm>
            <a:off x="9789835" y="6121528"/>
            <a:ext cx="2057400" cy="5842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howMasterSp="0">
  <p:cSld name="1_Blank">
    <p:bg>
      <p:bgPr>
        <a:solidFill>
          <a:schemeClr val="lt1"/>
        </a:solidFill>
      </p:bgPr>
    </p:bg>
    <p:spTree>
      <p:nvGrpSpPr>
        <p:cNvPr id="137" name="Shape 137"/>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showMasterSp="0">
  <p:cSld name="2_Blank 2_2">
    <p:bg>
      <p:bgPr>
        <a:solidFill>
          <a:schemeClr val="lt1"/>
        </a:solidFill>
      </p:bgPr>
    </p:bg>
    <p:spTree>
      <p:nvGrpSpPr>
        <p:cNvPr id="138" name="Shape 138"/>
        <p:cNvGrpSpPr/>
        <p:nvPr/>
      </p:nvGrpSpPr>
      <p:grpSpPr>
        <a:xfrm>
          <a:off x="0" y="0"/>
          <a:ext cx="0" cy="0"/>
          <a:chOff x="0" y="0"/>
          <a:chExt cx="0" cy="0"/>
        </a:xfrm>
      </p:grpSpPr>
      <p:sp>
        <p:nvSpPr>
          <p:cNvPr id="139" name="Google Shape;139;g27dafb364fd_0_919"/>
          <p:cNvSpPr/>
          <p:nvPr/>
        </p:nvSpPr>
        <p:spPr>
          <a:xfrm>
            <a:off x="548640" y="6477001"/>
            <a:ext cx="4114800" cy="2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7A7A7A"/>
              </a:buClr>
              <a:buSzPts val="1100"/>
              <a:buFont typeface="Calibri"/>
              <a:buNone/>
            </a:pPr>
            <a:r>
              <a:rPr b="0" i="0" lang="en-US" sz="1100" u="none" cap="none" strike="noStrike">
                <a:solidFill>
                  <a:srgbClr val="7A7A7A"/>
                </a:solidFill>
                <a:latin typeface="Calibri"/>
                <a:ea typeface="Calibri"/>
                <a:cs typeface="Calibri"/>
                <a:sym typeface="Calibri"/>
              </a:rPr>
              <a:t>Copyright© AgilityHealth®  | Confidential &amp; Proprietary</a:t>
            </a:r>
            <a:endParaRPr b="0" i="0" sz="1900" u="none" cap="none" strike="noStrike">
              <a:solidFill>
                <a:schemeClr val="dk1"/>
              </a:solidFill>
              <a:latin typeface="Arial"/>
              <a:ea typeface="Arial"/>
              <a:cs typeface="Arial"/>
              <a:sym typeface="Arial"/>
            </a:endParaRPr>
          </a:p>
        </p:txBody>
      </p:sp>
      <p:pic>
        <p:nvPicPr>
          <p:cNvPr id="140" name="Google Shape;140;g27dafb364fd_0_919"/>
          <p:cNvPicPr preferRelativeResize="0"/>
          <p:nvPr/>
        </p:nvPicPr>
        <p:blipFill rotWithShape="1">
          <a:blip r:embed="rId2">
            <a:alphaModFix/>
          </a:blip>
          <a:srcRect b="0" l="0" r="0" t="0"/>
          <a:stretch/>
        </p:blipFill>
        <p:spPr>
          <a:xfrm>
            <a:off x="0" y="0"/>
            <a:ext cx="132667" cy="6858000"/>
          </a:xfrm>
          <a:prstGeom prst="rect">
            <a:avLst/>
          </a:prstGeom>
          <a:noFill/>
          <a:ln>
            <a:noFill/>
          </a:ln>
        </p:spPr>
      </p:pic>
      <p:pic>
        <p:nvPicPr>
          <p:cNvPr descr="https://lh7-us.googleusercontent.com/1FOo5zWo_rsE5YJBEGyaXdiWQxY6Lu5EzkYvgTaBXnmJNPHoLRhpRAuqVazr-rkRufnLqFg4gHTmn0WiC3OcoXaqj7jwmJrC76xfwbA4Q-sh7HbOahT6s9Wfis0Rf_sTeyCLvUXXgOPO7lSRNGDm1ts" id="141" name="Google Shape;141;g27dafb364fd_0_919"/>
          <p:cNvPicPr preferRelativeResize="0"/>
          <p:nvPr/>
        </p:nvPicPr>
        <p:blipFill rotWithShape="1">
          <a:blip r:embed="rId3">
            <a:alphaModFix/>
          </a:blip>
          <a:srcRect b="0" l="0" r="0" t="0"/>
          <a:stretch/>
        </p:blipFill>
        <p:spPr>
          <a:xfrm>
            <a:off x="9789835" y="6121528"/>
            <a:ext cx="2057400" cy="5842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6" name="Shape 26"/>
        <p:cNvGrpSpPr/>
        <p:nvPr/>
      </p:nvGrpSpPr>
      <p:grpSpPr>
        <a:xfrm>
          <a:off x="0" y="0"/>
          <a:ext cx="0" cy="0"/>
          <a:chOff x="0" y="0"/>
          <a:chExt cx="0" cy="0"/>
        </a:xfrm>
      </p:grpSpPr>
      <p:sp>
        <p:nvSpPr>
          <p:cNvPr id="27" name="Google Shape;27;p13"/>
          <p:cNvSpPr txBox="1"/>
          <p:nvPr>
            <p:ph type="title"/>
          </p:nvPr>
        </p:nvSpPr>
        <p:spPr>
          <a:xfrm>
            <a:off x="472191" y="250249"/>
            <a:ext cx="11235128" cy="6400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28" name="Shape 28"/>
        <p:cNvGrpSpPr/>
        <p:nvPr/>
      </p:nvGrpSpPr>
      <p:grpSpPr>
        <a:xfrm>
          <a:off x="0" y="0"/>
          <a:ext cx="0" cy="0"/>
          <a:chOff x="0" y="0"/>
          <a:chExt cx="0" cy="0"/>
        </a:xfrm>
      </p:grpSpPr>
      <p:sp>
        <p:nvSpPr>
          <p:cNvPr id="29" name="Google Shape;29;g27dafb364fd_0_952"/>
          <p:cNvSpPr txBox="1"/>
          <p:nvPr>
            <p:ph type="title"/>
          </p:nvPr>
        </p:nvSpPr>
        <p:spPr>
          <a:xfrm>
            <a:off x="466300" y="113733"/>
            <a:ext cx="10372200" cy="705300"/>
          </a:xfrm>
          <a:prstGeom prst="rect">
            <a:avLst/>
          </a:prstGeom>
          <a:noFill/>
          <a:ln>
            <a:noFill/>
          </a:ln>
        </p:spPr>
        <p:txBody>
          <a:bodyPr anchorCtr="0" anchor="t" bIns="60950" lIns="60950" spcFirstLastPara="1" rIns="60950" wrap="square" tIns="60950">
            <a:noAutofit/>
          </a:bodyPr>
          <a:lstStyle>
            <a:lvl1pPr lvl="0" marR="0" algn="l">
              <a:lnSpc>
                <a:spcPct val="100000"/>
              </a:lnSpc>
              <a:spcBef>
                <a:spcPts val="0"/>
              </a:spcBef>
              <a:spcAft>
                <a:spcPts val="0"/>
              </a:spcAft>
              <a:buClr>
                <a:srgbClr val="FDFDFD"/>
              </a:buClr>
              <a:buSzPts val="3200"/>
              <a:buFont typeface="Arial"/>
              <a:buNone/>
              <a:defRPr b="0" i="0" sz="3200" u="none" cap="none" strike="noStrike">
                <a:solidFill>
                  <a:srgbClr val="FDFDFD"/>
                </a:solidFill>
                <a:latin typeface="Arial"/>
                <a:ea typeface="Arial"/>
                <a:cs typeface="Arial"/>
                <a:sym typeface="Arial"/>
              </a:defRPr>
            </a:lvl1pPr>
            <a:lvl2pPr lvl="1" marR="0" algn="l">
              <a:lnSpc>
                <a:spcPct val="100000"/>
              </a:lnSpc>
              <a:spcBef>
                <a:spcPts val="0"/>
              </a:spcBef>
              <a:spcAft>
                <a:spcPts val="0"/>
              </a:spcAft>
              <a:buClr>
                <a:srgbClr val="FDFDFD"/>
              </a:buClr>
              <a:buSzPts val="3200"/>
              <a:buFont typeface="Arial"/>
              <a:buNone/>
              <a:defRPr b="0" i="0" sz="3200" u="none" cap="none" strike="noStrike">
                <a:solidFill>
                  <a:srgbClr val="FDFDFD"/>
                </a:solidFill>
                <a:latin typeface="Arial"/>
                <a:ea typeface="Arial"/>
                <a:cs typeface="Arial"/>
                <a:sym typeface="Arial"/>
              </a:defRPr>
            </a:lvl2pPr>
            <a:lvl3pPr lvl="2" marR="0" algn="l">
              <a:lnSpc>
                <a:spcPct val="100000"/>
              </a:lnSpc>
              <a:spcBef>
                <a:spcPts val="0"/>
              </a:spcBef>
              <a:spcAft>
                <a:spcPts val="0"/>
              </a:spcAft>
              <a:buClr>
                <a:srgbClr val="FDFDFD"/>
              </a:buClr>
              <a:buSzPts val="3200"/>
              <a:buFont typeface="Arial"/>
              <a:buNone/>
              <a:defRPr b="0" i="0" sz="3200" u="none" cap="none" strike="noStrike">
                <a:solidFill>
                  <a:srgbClr val="FDFDFD"/>
                </a:solidFill>
                <a:latin typeface="Arial"/>
                <a:ea typeface="Arial"/>
                <a:cs typeface="Arial"/>
                <a:sym typeface="Arial"/>
              </a:defRPr>
            </a:lvl3pPr>
            <a:lvl4pPr lvl="3" marR="0" algn="l">
              <a:lnSpc>
                <a:spcPct val="100000"/>
              </a:lnSpc>
              <a:spcBef>
                <a:spcPts val="0"/>
              </a:spcBef>
              <a:spcAft>
                <a:spcPts val="0"/>
              </a:spcAft>
              <a:buClr>
                <a:srgbClr val="FDFDFD"/>
              </a:buClr>
              <a:buSzPts val="3200"/>
              <a:buFont typeface="Arial"/>
              <a:buNone/>
              <a:defRPr b="0" i="0" sz="3200" u="none" cap="none" strike="noStrike">
                <a:solidFill>
                  <a:srgbClr val="FDFDFD"/>
                </a:solidFill>
                <a:latin typeface="Arial"/>
                <a:ea typeface="Arial"/>
                <a:cs typeface="Arial"/>
                <a:sym typeface="Arial"/>
              </a:defRPr>
            </a:lvl4pPr>
            <a:lvl5pPr lvl="4" marR="0" algn="l">
              <a:lnSpc>
                <a:spcPct val="100000"/>
              </a:lnSpc>
              <a:spcBef>
                <a:spcPts val="0"/>
              </a:spcBef>
              <a:spcAft>
                <a:spcPts val="0"/>
              </a:spcAft>
              <a:buClr>
                <a:srgbClr val="FDFDFD"/>
              </a:buClr>
              <a:buSzPts val="3200"/>
              <a:buFont typeface="Arial"/>
              <a:buNone/>
              <a:defRPr b="0" i="0" sz="3200" u="none" cap="none" strike="noStrike">
                <a:solidFill>
                  <a:srgbClr val="FDFDFD"/>
                </a:solidFill>
                <a:latin typeface="Arial"/>
                <a:ea typeface="Arial"/>
                <a:cs typeface="Arial"/>
                <a:sym typeface="Arial"/>
              </a:defRPr>
            </a:lvl5pPr>
            <a:lvl6pPr lvl="5" marR="0" algn="l">
              <a:lnSpc>
                <a:spcPct val="100000"/>
              </a:lnSpc>
              <a:spcBef>
                <a:spcPts val="0"/>
              </a:spcBef>
              <a:spcAft>
                <a:spcPts val="0"/>
              </a:spcAft>
              <a:buClr>
                <a:srgbClr val="FDFDFD"/>
              </a:buClr>
              <a:buSzPts val="3200"/>
              <a:buFont typeface="Arial"/>
              <a:buNone/>
              <a:defRPr b="0" i="0" sz="3200" u="none" cap="none" strike="noStrike">
                <a:solidFill>
                  <a:srgbClr val="FDFDFD"/>
                </a:solidFill>
                <a:latin typeface="Arial"/>
                <a:ea typeface="Arial"/>
                <a:cs typeface="Arial"/>
                <a:sym typeface="Arial"/>
              </a:defRPr>
            </a:lvl6pPr>
            <a:lvl7pPr lvl="6" marR="0" algn="l">
              <a:lnSpc>
                <a:spcPct val="100000"/>
              </a:lnSpc>
              <a:spcBef>
                <a:spcPts val="0"/>
              </a:spcBef>
              <a:spcAft>
                <a:spcPts val="0"/>
              </a:spcAft>
              <a:buClr>
                <a:srgbClr val="FDFDFD"/>
              </a:buClr>
              <a:buSzPts val="3200"/>
              <a:buFont typeface="Arial"/>
              <a:buNone/>
              <a:defRPr b="0" i="0" sz="3200" u="none" cap="none" strike="noStrike">
                <a:solidFill>
                  <a:srgbClr val="FDFDFD"/>
                </a:solidFill>
                <a:latin typeface="Arial"/>
                <a:ea typeface="Arial"/>
                <a:cs typeface="Arial"/>
                <a:sym typeface="Arial"/>
              </a:defRPr>
            </a:lvl7pPr>
            <a:lvl8pPr lvl="7" marR="0" algn="l">
              <a:lnSpc>
                <a:spcPct val="100000"/>
              </a:lnSpc>
              <a:spcBef>
                <a:spcPts val="0"/>
              </a:spcBef>
              <a:spcAft>
                <a:spcPts val="0"/>
              </a:spcAft>
              <a:buClr>
                <a:srgbClr val="FDFDFD"/>
              </a:buClr>
              <a:buSzPts val="3200"/>
              <a:buFont typeface="Arial"/>
              <a:buNone/>
              <a:defRPr b="0" i="0" sz="3200" u="none" cap="none" strike="noStrike">
                <a:solidFill>
                  <a:srgbClr val="FDFDFD"/>
                </a:solidFill>
                <a:latin typeface="Arial"/>
                <a:ea typeface="Arial"/>
                <a:cs typeface="Arial"/>
                <a:sym typeface="Arial"/>
              </a:defRPr>
            </a:lvl8pPr>
            <a:lvl9pPr lvl="8" marR="0" algn="l">
              <a:lnSpc>
                <a:spcPct val="100000"/>
              </a:lnSpc>
              <a:spcBef>
                <a:spcPts val="0"/>
              </a:spcBef>
              <a:spcAft>
                <a:spcPts val="0"/>
              </a:spcAft>
              <a:buClr>
                <a:srgbClr val="FDFDFD"/>
              </a:buClr>
              <a:buSzPts val="3200"/>
              <a:buFont typeface="Arial"/>
              <a:buNone/>
              <a:defRPr b="0" i="0" sz="3200" u="none" cap="none" strike="noStrike">
                <a:solidFill>
                  <a:srgbClr val="FDFDFD"/>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30" name="Shape 30"/>
        <p:cNvGrpSpPr/>
        <p:nvPr/>
      </p:nvGrpSpPr>
      <p:grpSpPr>
        <a:xfrm>
          <a:off x="0" y="0"/>
          <a:ext cx="0" cy="0"/>
          <a:chOff x="0" y="0"/>
          <a:chExt cx="0" cy="0"/>
        </a:xfrm>
      </p:grpSpPr>
      <p:sp>
        <p:nvSpPr>
          <p:cNvPr id="31" name="Google Shape;31;p25"/>
          <p:cNvSpPr/>
          <p:nvPr/>
        </p:nvSpPr>
        <p:spPr>
          <a:xfrm>
            <a:off x="381000" y="6400800"/>
            <a:ext cx="7620000" cy="2540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b="0" i="0" lang="en-US" sz="1051" u="none" cap="none" strike="noStrike">
                <a:solidFill>
                  <a:srgbClr val="7A7A7A"/>
                </a:solidFill>
                <a:latin typeface="Calibri"/>
                <a:ea typeface="Calibri"/>
                <a:cs typeface="Calibri"/>
                <a:sym typeface="Calibri"/>
              </a:rPr>
              <a:t>Copyright© AgilityHealth® | Confidential &amp; Proprietary</a:t>
            </a:r>
            <a:endParaRPr b="0" i="0" sz="1400" u="none" cap="none" strike="noStrike">
              <a:solidFill>
                <a:srgbClr val="000000"/>
              </a:solidFill>
              <a:latin typeface="Arial"/>
              <a:ea typeface="Arial"/>
              <a:cs typeface="Arial"/>
              <a:sym typeface="Arial"/>
            </a:endParaRPr>
          </a:p>
        </p:txBody>
      </p:sp>
      <p:sp>
        <p:nvSpPr>
          <p:cNvPr id="32" name="Google Shape;32;p25"/>
          <p:cNvSpPr/>
          <p:nvPr/>
        </p:nvSpPr>
        <p:spPr>
          <a:xfrm>
            <a:off x="381000" y="6400800"/>
            <a:ext cx="7620000" cy="2540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A7A7A"/>
              </a:buClr>
              <a:buSzPts val="1051"/>
              <a:buFont typeface="Calibri"/>
              <a:buNone/>
            </a:pPr>
            <a:r>
              <a:rPr b="0" i="0" lang="en-US" sz="1051" u="none" cap="none" strike="noStrike">
                <a:solidFill>
                  <a:srgbClr val="7A7A7A"/>
                </a:solidFill>
                <a:latin typeface="Calibri"/>
                <a:ea typeface="Calibri"/>
                <a:cs typeface="Calibri"/>
                <a:sym typeface="Calibri"/>
              </a:rPr>
              <a:t>Copyright© AgilityHealth® | Confidential &amp; Proprietary</a:t>
            </a:r>
            <a:endParaRPr b="0" i="0" sz="1400" u="none" cap="none" strike="noStrike">
              <a:solidFill>
                <a:srgbClr val="000000"/>
              </a:solidFill>
              <a:latin typeface="Arial"/>
              <a:ea typeface="Arial"/>
              <a:cs typeface="Arial"/>
              <a:sym typeface="Arial"/>
            </a:endParaRPr>
          </a:p>
        </p:txBody>
      </p:sp>
      <p:pic>
        <p:nvPicPr>
          <p:cNvPr descr="https://lh7-us.googleusercontent.com/1FOo5zWo_rsE5YJBEGyaXdiWQxY6Lu5EzkYvgTaBXnmJNPHoLRhpRAuqVazr-rkRufnLqFg4gHTmn0WiC3OcoXaqj7jwmJrC76xfwbA4Q-sh7HbOahT6s9Wfis0Rf_sTeyCLvUXXgOPO7lSRNGDm1ts" id="33" name="Google Shape;33;p25"/>
          <p:cNvPicPr preferRelativeResize="0"/>
          <p:nvPr/>
        </p:nvPicPr>
        <p:blipFill rotWithShape="1">
          <a:blip r:embed="rId2">
            <a:alphaModFix/>
          </a:blip>
          <a:srcRect b="0" l="0" r="0" t="0"/>
          <a:stretch/>
        </p:blipFill>
        <p:spPr>
          <a:xfrm>
            <a:off x="9789835" y="6121528"/>
            <a:ext cx="2057400" cy="584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34" name="Shape 34"/>
        <p:cNvGrpSpPr/>
        <p:nvPr/>
      </p:nvGrpSpPr>
      <p:grpSpPr>
        <a:xfrm>
          <a:off x="0" y="0"/>
          <a:ext cx="0" cy="0"/>
          <a:chOff x="0" y="0"/>
          <a:chExt cx="0" cy="0"/>
        </a:xfrm>
      </p:grpSpPr>
      <p:sp>
        <p:nvSpPr>
          <p:cNvPr id="35" name="Google Shape;35;p53"/>
          <p:cNvSpPr txBox="1"/>
          <p:nvPr>
            <p:ph type="title"/>
          </p:nvPr>
        </p:nvSpPr>
        <p:spPr>
          <a:xfrm>
            <a:off x="548640" y="250249"/>
            <a:ext cx="11235200" cy="6404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6000"/>
              <a:buNone/>
              <a:defRPr>
                <a:solidFill>
                  <a:schemeClr val="dk1"/>
                </a:solidFill>
                <a:latin typeface="Arial"/>
                <a:ea typeface="Arial"/>
                <a:cs typeface="Arial"/>
                <a:sym typeface="Arial"/>
              </a:defRPr>
            </a:lvl1pPr>
            <a:lvl2pPr lvl="1" algn="l">
              <a:lnSpc>
                <a:spcPct val="100000"/>
              </a:lnSpc>
              <a:spcBef>
                <a:spcPts val="0"/>
              </a:spcBef>
              <a:spcAft>
                <a:spcPts val="0"/>
              </a:spcAft>
              <a:buSzPts val="2200"/>
              <a:buNone/>
              <a:defRPr/>
            </a:lvl2pPr>
            <a:lvl3pPr lvl="2" algn="l">
              <a:lnSpc>
                <a:spcPct val="100000"/>
              </a:lnSpc>
              <a:spcBef>
                <a:spcPts val="0"/>
              </a:spcBef>
              <a:spcAft>
                <a:spcPts val="0"/>
              </a:spcAft>
              <a:buSzPts val="2200"/>
              <a:buNone/>
              <a:defRPr/>
            </a:lvl3pPr>
            <a:lvl4pPr lvl="3" algn="l">
              <a:lnSpc>
                <a:spcPct val="100000"/>
              </a:lnSpc>
              <a:spcBef>
                <a:spcPts val="0"/>
              </a:spcBef>
              <a:spcAft>
                <a:spcPts val="0"/>
              </a:spcAft>
              <a:buSzPts val="2200"/>
              <a:buNone/>
              <a:defRPr/>
            </a:lvl4pPr>
            <a:lvl5pPr lvl="4" algn="l">
              <a:lnSpc>
                <a:spcPct val="100000"/>
              </a:lnSpc>
              <a:spcBef>
                <a:spcPts val="0"/>
              </a:spcBef>
              <a:spcAft>
                <a:spcPts val="0"/>
              </a:spcAft>
              <a:buSzPts val="2200"/>
              <a:buNone/>
              <a:defRPr/>
            </a:lvl5pPr>
            <a:lvl6pPr lvl="5" algn="l">
              <a:lnSpc>
                <a:spcPct val="100000"/>
              </a:lnSpc>
              <a:spcBef>
                <a:spcPts val="0"/>
              </a:spcBef>
              <a:spcAft>
                <a:spcPts val="0"/>
              </a:spcAft>
              <a:buSzPts val="2200"/>
              <a:buNone/>
              <a:defRPr/>
            </a:lvl6pPr>
            <a:lvl7pPr lvl="6" algn="l">
              <a:lnSpc>
                <a:spcPct val="100000"/>
              </a:lnSpc>
              <a:spcBef>
                <a:spcPts val="0"/>
              </a:spcBef>
              <a:spcAft>
                <a:spcPts val="0"/>
              </a:spcAft>
              <a:buSzPts val="2200"/>
              <a:buNone/>
              <a:defRPr/>
            </a:lvl7pPr>
            <a:lvl8pPr lvl="7" algn="l">
              <a:lnSpc>
                <a:spcPct val="100000"/>
              </a:lnSpc>
              <a:spcBef>
                <a:spcPts val="0"/>
              </a:spcBef>
              <a:spcAft>
                <a:spcPts val="0"/>
              </a:spcAft>
              <a:buSzPts val="2200"/>
              <a:buNone/>
              <a:defRPr/>
            </a:lvl8pPr>
            <a:lvl9pPr lvl="8" algn="l">
              <a:lnSpc>
                <a:spcPct val="100000"/>
              </a:lnSpc>
              <a:spcBef>
                <a:spcPts val="0"/>
              </a:spcBef>
              <a:spcAft>
                <a:spcPts val="0"/>
              </a:spcAft>
              <a:buSzPts val="2200"/>
              <a:buNone/>
              <a:defRPr/>
            </a:lvl9pPr>
          </a:lstStyle>
          <a:p/>
        </p:txBody>
      </p:sp>
      <p:sp>
        <p:nvSpPr>
          <p:cNvPr id="36" name="Google Shape;36;p53"/>
          <p:cNvSpPr txBox="1"/>
          <p:nvPr>
            <p:ph idx="1" type="body"/>
          </p:nvPr>
        </p:nvSpPr>
        <p:spPr>
          <a:xfrm>
            <a:off x="472190" y="1408175"/>
            <a:ext cx="11235200" cy="4782400"/>
          </a:xfrm>
          <a:prstGeom prst="rect">
            <a:avLst/>
          </a:prstGeom>
          <a:noFill/>
          <a:ln>
            <a:noFill/>
          </a:ln>
        </p:spPr>
        <p:txBody>
          <a:bodyPr anchorCtr="0" anchor="t" bIns="68550" lIns="137150" spcFirstLastPara="1" rIns="137150" wrap="square" tIns="68550">
            <a:normAutofit/>
          </a:bodyPr>
          <a:lstStyle>
            <a:lvl1pPr indent="-495300" lvl="0" marL="457200" algn="l">
              <a:lnSpc>
                <a:spcPct val="90000"/>
              </a:lnSpc>
              <a:spcBef>
                <a:spcPts val="1067"/>
              </a:spcBef>
              <a:spcAft>
                <a:spcPts val="0"/>
              </a:spcAft>
              <a:buSzPts val="4200"/>
              <a:buChar char="●"/>
              <a:defRPr b="0" i="0">
                <a:latin typeface="Arial"/>
                <a:ea typeface="Arial"/>
                <a:cs typeface="Arial"/>
                <a:sym typeface="Arial"/>
              </a:defRPr>
            </a:lvl1pPr>
            <a:lvl2pPr indent="-457200" lvl="1" marL="914400" algn="l">
              <a:lnSpc>
                <a:spcPct val="90000"/>
              </a:lnSpc>
              <a:spcBef>
                <a:spcPts val="533"/>
              </a:spcBef>
              <a:spcAft>
                <a:spcPts val="0"/>
              </a:spcAft>
              <a:buSzPts val="3600"/>
              <a:buChar char="●"/>
              <a:defRPr b="0" i="0">
                <a:latin typeface="Arial"/>
                <a:ea typeface="Arial"/>
                <a:cs typeface="Arial"/>
                <a:sym typeface="Arial"/>
              </a:defRPr>
            </a:lvl2pPr>
            <a:lvl3pPr indent="-419100" lvl="2" marL="1371600" algn="l">
              <a:lnSpc>
                <a:spcPct val="90000"/>
              </a:lnSpc>
              <a:spcBef>
                <a:spcPts val="533"/>
              </a:spcBef>
              <a:spcAft>
                <a:spcPts val="0"/>
              </a:spcAft>
              <a:buSzPts val="3000"/>
              <a:buChar char="●"/>
              <a:defRPr b="0" i="0">
                <a:latin typeface="Arial"/>
                <a:ea typeface="Arial"/>
                <a:cs typeface="Arial"/>
                <a:sym typeface="Arial"/>
              </a:defRPr>
            </a:lvl3pPr>
            <a:lvl4pPr indent="-406400" lvl="3" marL="1828800" algn="l">
              <a:lnSpc>
                <a:spcPct val="90000"/>
              </a:lnSpc>
              <a:spcBef>
                <a:spcPts val="533"/>
              </a:spcBef>
              <a:spcAft>
                <a:spcPts val="0"/>
              </a:spcAft>
              <a:buSzPts val="2800"/>
              <a:buChar char="●"/>
              <a:defRPr b="0" i="0">
                <a:latin typeface="Arial"/>
                <a:ea typeface="Arial"/>
                <a:cs typeface="Arial"/>
                <a:sym typeface="Arial"/>
              </a:defRPr>
            </a:lvl4pPr>
            <a:lvl5pPr indent="-406400" lvl="4" marL="2286000" algn="l">
              <a:lnSpc>
                <a:spcPct val="90000"/>
              </a:lnSpc>
              <a:spcBef>
                <a:spcPts val="533"/>
              </a:spcBef>
              <a:spcAft>
                <a:spcPts val="0"/>
              </a:spcAft>
              <a:buSzPts val="2800"/>
              <a:buChar char="•"/>
              <a:defRPr b="0" i="0">
                <a:latin typeface="Arial"/>
                <a:ea typeface="Arial"/>
                <a:cs typeface="Arial"/>
                <a:sym typeface="Arial"/>
              </a:defRPr>
            </a:lvl5pPr>
            <a:lvl6pPr indent="-406400" lvl="5" marL="2743200" algn="l">
              <a:lnSpc>
                <a:spcPct val="90000"/>
              </a:lnSpc>
              <a:spcBef>
                <a:spcPts val="533"/>
              </a:spcBef>
              <a:spcAft>
                <a:spcPts val="0"/>
              </a:spcAft>
              <a:buSzPts val="2800"/>
              <a:buChar char="•"/>
              <a:defRPr/>
            </a:lvl6pPr>
            <a:lvl7pPr indent="-406400" lvl="6" marL="3200400" algn="l">
              <a:lnSpc>
                <a:spcPct val="90000"/>
              </a:lnSpc>
              <a:spcBef>
                <a:spcPts val="533"/>
              </a:spcBef>
              <a:spcAft>
                <a:spcPts val="0"/>
              </a:spcAft>
              <a:buSzPts val="2800"/>
              <a:buChar char="•"/>
              <a:defRPr/>
            </a:lvl7pPr>
            <a:lvl8pPr indent="-406400" lvl="7" marL="3657600" algn="l">
              <a:lnSpc>
                <a:spcPct val="90000"/>
              </a:lnSpc>
              <a:spcBef>
                <a:spcPts val="533"/>
              </a:spcBef>
              <a:spcAft>
                <a:spcPts val="0"/>
              </a:spcAft>
              <a:buSzPts val="2800"/>
              <a:buChar char="•"/>
              <a:defRPr/>
            </a:lvl8pPr>
            <a:lvl9pPr indent="-406400" lvl="8" marL="4114800" algn="l">
              <a:lnSpc>
                <a:spcPct val="90000"/>
              </a:lnSpc>
              <a:spcBef>
                <a:spcPts val="533"/>
              </a:spcBef>
              <a:spcAft>
                <a:spcPts val="0"/>
              </a:spcAft>
              <a:buSzPts val="2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Op 1 1" showMasterSp="0">
  <p:cSld name="Title Slide - Op 1 1">
    <p:spTree>
      <p:nvGrpSpPr>
        <p:cNvPr id="37" name="Shape 37"/>
        <p:cNvGrpSpPr/>
        <p:nvPr/>
      </p:nvGrpSpPr>
      <p:grpSpPr>
        <a:xfrm>
          <a:off x="0" y="0"/>
          <a:ext cx="0" cy="0"/>
          <a:chOff x="0" y="0"/>
          <a:chExt cx="0" cy="0"/>
        </a:xfrm>
      </p:grpSpPr>
      <p:pic>
        <p:nvPicPr>
          <p:cNvPr id="38" name="Google Shape;38;p52"/>
          <p:cNvPicPr preferRelativeResize="0"/>
          <p:nvPr/>
        </p:nvPicPr>
        <p:blipFill rotWithShape="1">
          <a:blip r:embed="rId2">
            <a:alphaModFix amt="78000"/>
          </a:blip>
          <a:srcRect b="0" l="0" r="0" t="0"/>
          <a:stretch/>
        </p:blipFill>
        <p:spPr>
          <a:xfrm>
            <a:off x="0" y="-2"/>
            <a:ext cx="12235532" cy="6858003"/>
          </a:xfrm>
          <a:prstGeom prst="rect">
            <a:avLst/>
          </a:prstGeom>
          <a:noFill/>
          <a:ln>
            <a:noFill/>
          </a:ln>
        </p:spPr>
      </p:pic>
      <p:sp>
        <p:nvSpPr>
          <p:cNvPr id="39" name="Google Shape;39;p52"/>
          <p:cNvSpPr/>
          <p:nvPr/>
        </p:nvSpPr>
        <p:spPr>
          <a:xfrm>
            <a:off x="1" y="4690986"/>
            <a:ext cx="12189300" cy="1667700"/>
          </a:xfrm>
          <a:prstGeom prst="rect">
            <a:avLst/>
          </a:prstGeom>
          <a:solidFill>
            <a:schemeClr val="lt1"/>
          </a:solidFill>
          <a:ln>
            <a:noFill/>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1800" u="none" cap="none" strike="noStrike">
              <a:solidFill>
                <a:srgbClr val="FFFFFF"/>
              </a:solidFill>
              <a:latin typeface="Calibri"/>
              <a:ea typeface="Calibri"/>
              <a:cs typeface="Calibri"/>
              <a:sym typeface="Calibri"/>
            </a:endParaRPr>
          </a:p>
        </p:txBody>
      </p:sp>
      <p:sp>
        <p:nvSpPr>
          <p:cNvPr id="40" name="Google Shape;40;p52"/>
          <p:cNvSpPr/>
          <p:nvPr/>
        </p:nvSpPr>
        <p:spPr>
          <a:xfrm>
            <a:off x="1" y="4815276"/>
            <a:ext cx="12189300" cy="1106100"/>
          </a:xfrm>
          <a:prstGeom prst="rect">
            <a:avLst/>
          </a:prstGeom>
          <a:solidFill>
            <a:schemeClr val="lt1"/>
          </a:solidFill>
          <a:ln>
            <a:noFill/>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52"/>
          <p:cNvSpPr txBox="1"/>
          <p:nvPr>
            <p:ph type="title"/>
          </p:nvPr>
        </p:nvSpPr>
        <p:spPr>
          <a:xfrm>
            <a:off x="2033589" y="5036897"/>
            <a:ext cx="10046100" cy="7560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dk1"/>
              </a:buClr>
              <a:buSzPts val="5900"/>
              <a:buFont typeface="Open Sans Light"/>
              <a:buNone/>
              <a:defRPr sz="4400">
                <a:solidFill>
                  <a:schemeClr val="dk1"/>
                </a:solidFill>
              </a:defRPr>
            </a:lvl1pPr>
            <a:lvl2pPr lvl="1" algn="ctr">
              <a:lnSpc>
                <a:spcPct val="100000"/>
              </a:lnSpc>
              <a:spcBef>
                <a:spcPts val="0"/>
              </a:spcBef>
              <a:spcAft>
                <a:spcPts val="0"/>
              </a:spcAft>
              <a:buSzPts val="5900"/>
              <a:buFont typeface="Calibri"/>
              <a:buNone/>
              <a:defRPr sz="4400">
                <a:latin typeface="Calibri"/>
                <a:ea typeface="Calibri"/>
                <a:cs typeface="Calibri"/>
                <a:sym typeface="Calibri"/>
              </a:defRPr>
            </a:lvl2pPr>
            <a:lvl3pPr lvl="2" algn="ctr">
              <a:lnSpc>
                <a:spcPct val="100000"/>
              </a:lnSpc>
              <a:spcBef>
                <a:spcPts val="0"/>
              </a:spcBef>
              <a:spcAft>
                <a:spcPts val="0"/>
              </a:spcAft>
              <a:buSzPts val="5900"/>
              <a:buFont typeface="Calibri"/>
              <a:buNone/>
              <a:defRPr sz="4400">
                <a:latin typeface="Calibri"/>
                <a:ea typeface="Calibri"/>
                <a:cs typeface="Calibri"/>
                <a:sym typeface="Calibri"/>
              </a:defRPr>
            </a:lvl3pPr>
            <a:lvl4pPr lvl="3" algn="ctr">
              <a:lnSpc>
                <a:spcPct val="100000"/>
              </a:lnSpc>
              <a:spcBef>
                <a:spcPts val="0"/>
              </a:spcBef>
              <a:spcAft>
                <a:spcPts val="0"/>
              </a:spcAft>
              <a:buSzPts val="5900"/>
              <a:buFont typeface="Calibri"/>
              <a:buNone/>
              <a:defRPr sz="4400">
                <a:latin typeface="Calibri"/>
                <a:ea typeface="Calibri"/>
                <a:cs typeface="Calibri"/>
                <a:sym typeface="Calibri"/>
              </a:defRPr>
            </a:lvl4pPr>
            <a:lvl5pPr lvl="4" algn="ctr">
              <a:lnSpc>
                <a:spcPct val="100000"/>
              </a:lnSpc>
              <a:spcBef>
                <a:spcPts val="0"/>
              </a:spcBef>
              <a:spcAft>
                <a:spcPts val="0"/>
              </a:spcAft>
              <a:buSzPts val="5900"/>
              <a:buFont typeface="Calibri"/>
              <a:buNone/>
              <a:defRPr sz="4400">
                <a:latin typeface="Calibri"/>
                <a:ea typeface="Calibri"/>
                <a:cs typeface="Calibri"/>
                <a:sym typeface="Calibri"/>
              </a:defRPr>
            </a:lvl5pPr>
            <a:lvl6pPr lvl="5" algn="ctr">
              <a:lnSpc>
                <a:spcPct val="100000"/>
              </a:lnSpc>
              <a:spcBef>
                <a:spcPts val="0"/>
              </a:spcBef>
              <a:spcAft>
                <a:spcPts val="0"/>
              </a:spcAft>
              <a:buSzPts val="5900"/>
              <a:buFont typeface="Calibri"/>
              <a:buNone/>
              <a:defRPr sz="4400">
                <a:latin typeface="Calibri"/>
                <a:ea typeface="Calibri"/>
                <a:cs typeface="Calibri"/>
                <a:sym typeface="Calibri"/>
              </a:defRPr>
            </a:lvl6pPr>
            <a:lvl7pPr lvl="6" algn="ctr">
              <a:lnSpc>
                <a:spcPct val="100000"/>
              </a:lnSpc>
              <a:spcBef>
                <a:spcPts val="0"/>
              </a:spcBef>
              <a:spcAft>
                <a:spcPts val="0"/>
              </a:spcAft>
              <a:buSzPts val="5900"/>
              <a:buFont typeface="Calibri"/>
              <a:buNone/>
              <a:defRPr sz="4400">
                <a:latin typeface="Calibri"/>
                <a:ea typeface="Calibri"/>
                <a:cs typeface="Calibri"/>
                <a:sym typeface="Calibri"/>
              </a:defRPr>
            </a:lvl7pPr>
            <a:lvl8pPr lvl="7" algn="ctr">
              <a:lnSpc>
                <a:spcPct val="100000"/>
              </a:lnSpc>
              <a:spcBef>
                <a:spcPts val="0"/>
              </a:spcBef>
              <a:spcAft>
                <a:spcPts val="0"/>
              </a:spcAft>
              <a:buSzPts val="5900"/>
              <a:buFont typeface="Calibri"/>
              <a:buNone/>
              <a:defRPr sz="4400">
                <a:latin typeface="Calibri"/>
                <a:ea typeface="Calibri"/>
                <a:cs typeface="Calibri"/>
                <a:sym typeface="Calibri"/>
              </a:defRPr>
            </a:lvl8pPr>
            <a:lvl9pPr lvl="8" algn="ctr">
              <a:lnSpc>
                <a:spcPct val="100000"/>
              </a:lnSpc>
              <a:spcBef>
                <a:spcPts val="0"/>
              </a:spcBef>
              <a:spcAft>
                <a:spcPts val="0"/>
              </a:spcAft>
              <a:buSzPts val="5900"/>
              <a:buFont typeface="Calibri"/>
              <a:buNone/>
              <a:defRPr sz="4400">
                <a:latin typeface="Calibri"/>
                <a:ea typeface="Calibri"/>
                <a:cs typeface="Calibri"/>
                <a:sym typeface="Calibri"/>
              </a:defRPr>
            </a:lvl9pPr>
          </a:lstStyle>
          <a:p/>
        </p:txBody>
      </p:sp>
      <p:pic>
        <p:nvPicPr>
          <p:cNvPr id="42" name="Google Shape;42;p52"/>
          <p:cNvPicPr preferRelativeResize="0"/>
          <p:nvPr/>
        </p:nvPicPr>
        <p:blipFill rotWithShape="1">
          <a:blip r:embed="rId3">
            <a:alphaModFix/>
          </a:blip>
          <a:srcRect b="0" l="0" r="0" t="0"/>
          <a:stretch/>
        </p:blipFill>
        <p:spPr>
          <a:xfrm>
            <a:off x="16185" y="0"/>
            <a:ext cx="3418909" cy="6858000"/>
          </a:xfrm>
          <a:prstGeom prst="rect">
            <a:avLst/>
          </a:prstGeom>
          <a:noFill/>
          <a:ln>
            <a:noFill/>
          </a:ln>
        </p:spPr>
      </p:pic>
      <p:pic>
        <p:nvPicPr>
          <p:cNvPr id="43" name="Google Shape;43;p52"/>
          <p:cNvPicPr preferRelativeResize="0"/>
          <p:nvPr/>
        </p:nvPicPr>
        <p:blipFill rotWithShape="1">
          <a:blip r:embed="rId4">
            <a:alphaModFix/>
          </a:blip>
          <a:srcRect b="0" l="0" r="0" t="0"/>
          <a:stretch/>
        </p:blipFill>
        <p:spPr>
          <a:xfrm>
            <a:off x="3401518" y="1168108"/>
            <a:ext cx="8821061" cy="3522878"/>
          </a:xfrm>
          <a:prstGeom prst="rect">
            <a:avLst/>
          </a:prstGeom>
          <a:noFill/>
          <a:ln>
            <a:noFill/>
          </a:ln>
        </p:spPr>
      </p:pic>
      <p:pic>
        <p:nvPicPr>
          <p:cNvPr descr="https://lh7-us.googleusercontent.com/1FOo5zWo_rsE5YJBEGyaXdiWQxY6Lu5EzkYvgTaBXnmJNPHoLRhpRAuqVazr-rkRufnLqFg4gHTmn0WiC3OcoXaqj7jwmJrC76xfwbA4Q-sh7HbOahT6s9Wfis0Rf_sTeyCLvUXXgOPO7lSRNGDm1ts" id="44" name="Google Shape;44;p52"/>
          <p:cNvPicPr preferRelativeResize="0"/>
          <p:nvPr/>
        </p:nvPicPr>
        <p:blipFill rotWithShape="1">
          <a:blip r:embed="rId5">
            <a:alphaModFix/>
          </a:blip>
          <a:srcRect b="0" l="0" r="0" t="0"/>
          <a:stretch/>
        </p:blipFill>
        <p:spPr>
          <a:xfrm>
            <a:off x="8484433" y="134177"/>
            <a:ext cx="3467733" cy="98466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Op2" showMasterSp="0">
  <p:cSld name="Title Slide - Op2">
    <p:spTree>
      <p:nvGrpSpPr>
        <p:cNvPr id="45" name="Shape 45"/>
        <p:cNvGrpSpPr/>
        <p:nvPr/>
      </p:nvGrpSpPr>
      <p:grpSpPr>
        <a:xfrm>
          <a:off x="0" y="0"/>
          <a:ext cx="0" cy="0"/>
          <a:chOff x="0" y="0"/>
          <a:chExt cx="0" cy="0"/>
        </a:xfrm>
      </p:grpSpPr>
      <p:pic>
        <p:nvPicPr>
          <p:cNvPr id="46" name="Google Shape;46;p14"/>
          <p:cNvPicPr preferRelativeResize="0"/>
          <p:nvPr/>
        </p:nvPicPr>
        <p:blipFill rotWithShape="1">
          <a:blip r:embed="rId2">
            <a:alphaModFix amt="78000"/>
          </a:blip>
          <a:srcRect b="27689" l="20169" r="0" t="3076"/>
          <a:stretch/>
        </p:blipFill>
        <p:spPr>
          <a:xfrm>
            <a:off x="-43529" y="0"/>
            <a:ext cx="12235529" cy="6858003"/>
          </a:xfrm>
          <a:prstGeom prst="rect">
            <a:avLst/>
          </a:prstGeom>
          <a:noFill/>
          <a:ln>
            <a:noFill/>
          </a:ln>
        </p:spPr>
      </p:pic>
      <p:sp>
        <p:nvSpPr>
          <p:cNvPr id="47" name="Google Shape;47;p14"/>
          <p:cNvSpPr/>
          <p:nvPr/>
        </p:nvSpPr>
        <p:spPr>
          <a:xfrm>
            <a:off x="-20290" y="3673456"/>
            <a:ext cx="12189052" cy="19711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Google Shape;48;p14"/>
          <p:cNvSpPr txBox="1"/>
          <p:nvPr>
            <p:ph idx="1" type="body"/>
          </p:nvPr>
        </p:nvSpPr>
        <p:spPr>
          <a:xfrm>
            <a:off x="-43530" y="4198349"/>
            <a:ext cx="12189052" cy="92132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4800"/>
              <a:buNone/>
              <a:defRPr b="0" i="0" sz="4800">
                <a:solidFill>
                  <a:schemeClr val="dk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9" name="Google Shape;49;p14"/>
          <p:cNvGrpSpPr/>
          <p:nvPr/>
        </p:nvGrpSpPr>
        <p:grpSpPr>
          <a:xfrm>
            <a:off x="3200402" y="1646776"/>
            <a:ext cx="9108919" cy="1461939"/>
            <a:chOff x="4896403" y="1205061"/>
            <a:chExt cx="9108919" cy="1461938"/>
          </a:xfrm>
        </p:grpSpPr>
        <p:sp>
          <p:nvSpPr>
            <p:cNvPr id="50" name="Google Shape;50;p14"/>
            <p:cNvSpPr txBox="1"/>
            <p:nvPr/>
          </p:nvSpPr>
          <p:spPr>
            <a:xfrm>
              <a:off x="4896403" y="1601159"/>
              <a:ext cx="89441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alibri"/>
                  <a:ea typeface="Calibri"/>
                  <a:cs typeface="Calibri"/>
                  <a:sym typeface="Calibri"/>
                </a:rPr>
                <a:t>The</a:t>
              </a:r>
              <a:endParaRPr b="0" i="0" sz="1400" u="none" cap="none" strike="noStrike">
                <a:solidFill>
                  <a:srgbClr val="000000"/>
                </a:solidFill>
                <a:latin typeface="Arial"/>
                <a:ea typeface="Arial"/>
                <a:cs typeface="Arial"/>
                <a:sym typeface="Arial"/>
              </a:endParaRPr>
            </a:p>
          </p:txBody>
        </p:sp>
        <p:sp>
          <p:nvSpPr>
            <p:cNvPr id="51" name="Google Shape;51;p14"/>
            <p:cNvSpPr txBox="1"/>
            <p:nvPr/>
          </p:nvSpPr>
          <p:spPr>
            <a:xfrm>
              <a:off x="5653582" y="1205061"/>
              <a:ext cx="8351740" cy="1200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dk1"/>
                  </a:solidFill>
                  <a:latin typeface="Arial"/>
                  <a:ea typeface="Arial"/>
                  <a:cs typeface="Arial"/>
                  <a:sym typeface="Arial"/>
                </a:rPr>
                <a:t>world’s leading</a:t>
              </a:r>
              <a:endParaRPr b="0" i="0" sz="1400" u="none" cap="none" strike="noStrike">
                <a:solidFill>
                  <a:srgbClr val="000000"/>
                </a:solidFill>
                <a:latin typeface="Arial"/>
                <a:ea typeface="Arial"/>
                <a:cs typeface="Arial"/>
                <a:sym typeface="Arial"/>
              </a:endParaRPr>
            </a:p>
          </p:txBody>
        </p:sp>
        <p:sp>
          <p:nvSpPr>
            <p:cNvPr id="52" name="Google Shape;52;p14"/>
            <p:cNvSpPr txBox="1"/>
            <p:nvPr/>
          </p:nvSpPr>
          <p:spPr>
            <a:xfrm>
              <a:off x="5334000" y="2143779"/>
              <a:ext cx="835174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Agile measurement &amp; growth platform</a:t>
              </a:r>
              <a:endParaRPr b="0" i="0" sz="1400" u="none" cap="none" strike="noStrike">
                <a:solidFill>
                  <a:srgbClr val="000000"/>
                </a:solidFill>
                <a:latin typeface="Arial"/>
                <a:ea typeface="Arial"/>
                <a:cs typeface="Arial"/>
                <a:sym typeface="Arial"/>
              </a:endParaRPr>
            </a:p>
          </p:txBody>
        </p:sp>
      </p:grpSp>
      <p:pic>
        <p:nvPicPr>
          <p:cNvPr id="53" name="Google Shape;53;p14"/>
          <p:cNvPicPr preferRelativeResize="0"/>
          <p:nvPr/>
        </p:nvPicPr>
        <p:blipFill rotWithShape="1">
          <a:blip r:embed="rId3">
            <a:alphaModFix/>
          </a:blip>
          <a:srcRect b="0" l="0" r="0" t="0"/>
          <a:stretch/>
        </p:blipFill>
        <p:spPr>
          <a:xfrm>
            <a:off x="1752600" y="1888886"/>
            <a:ext cx="1310291" cy="1393220"/>
          </a:xfrm>
          <a:prstGeom prst="rect">
            <a:avLst/>
          </a:prstGeom>
          <a:noFill/>
          <a:ln>
            <a:noFill/>
          </a:ln>
        </p:spPr>
      </p:pic>
      <p:sp>
        <p:nvSpPr>
          <p:cNvPr id="54" name="Google Shape;54;p14"/>
          <p:cNvSpPr/>
          <p:nvPr/>
        </p:nvSpPr>
        <p:spPr>
          <a:xfrm>
            <a:off x="-20290" y="3673456"/>
            <a:ext cx="12189052" cy="19711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55" name="Google Shape;55;p14"/>
          <p:cNvGrpSpPr/>
          <p:nvPr/>
        </p:nvGrpSpPr>
        <p:grpSpPr>
          <a:xfrm>
            <a:off x="3200402" y="1646776"/>
            <a:ext cx="9108919" cy="1461939"/>
            <a:chOff x="4896403" y="1205061"/>
            <a:chExt cx="9108919" cy="1461938"/>
          </a:xfrm>
        </p:grpSpPr>
        <p:sp>
          <p:nvSpPr>
            <p:cNvPr id="56" name="Google Shape;56;p14"/>
            <p:cNvSpPr txBox="1"/>
            <p:nvPr/>
          </p:nvSpPr>
          <p:spPr>
            <a:xfrm>
              <a:off x="4896403" y="1601159"/>
              <a:ext cx="89441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8595B"/>
                </a:buClr>
                <a:buSzPts val="4000"/>
                <a:buFont typeface="Calibri"/>
                <a:buNone/>
              </a:pPr>
              <a:r>
                <a:rPr b="0" i="0" lang="en-US" sz="4000" u="none" cap="none" strike="noStrike">
                  <a:solidFill>
                    <a:srgbClr val="58595B"/>
                  </a:solidFill>
                  <a:latin typeface="Calibri"/>
                  <a:ea typeface="Calibri"/>
                  <a:cs typeface="Calibri"/>
                  <a:sym typeface="Calibri"/>
                </a:rPr>
                <a:t>The</a:t>
              </a:r>
              <a:endParaRPr b="0" i="0" sz="1400" u="none" cap="none" strike="noStrike">
                <a:solidFill>
                  <a:srgbClr val="000000"/>
                </a:solidFill>
                <a:latin typeface="Arial"/>
                <a:ea typeface="Arial"/>
                <a:cs typeface="Arial"/>
                <a:sym typeface="Arial"/>
              </a:endParaRPr>
            </a:p>
          </p:txBody>
        </p:sp>
        <p:sp>
          <p:nvSpPr>
            <p:cNvPr id="57" name="Google Shape;57;p14"/>
            <p:cNvSpPr txBox="1"/>
            <p:nvPr/>
          </p:nvSpPr>
          <p:spPr>
            <a:xfrm>
              <a:off x="5653582" y="1205061"/>
              <a:ext cx="8351740" cy="1200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8595B"/>
                </a:buClr>
                <a:buSzPts val="7200"/>
                <a:buFont typeface="Arial"/>
                <a:buNone/>
              </a:pPr>
              <a:r>
                <a:rPr b="1" i="0" lang="en-US" sz="7200" u="none" cap="none" strike="noStrike">
                  <a:solidFill>
                    <a:srgbClr val="58595B"/>
                  </a:solidFill>
                  <a:latin typeface="Arial"/>
                  <a:ea typeface="Arial"/>
                  <a:cs typeface="Arial"/>
                  <a:sym typeface="Arial"/>
                </a:rPr>
                <a:t>world’s leading</a:t>
              </a:r>
              <a:endParaRPr b="0" i="0" sz="1400" u="none" cap="none" strike="noStrike">
                <a:solidFill>
                  <a:srgbClr val="000000"/>
                </a:solidFill>
                <a:latin typeface="Arial"/>
                <a:ea typeface="Arial"/>
                <a:cs typeface="Arial"/>
                <a:sym typeface="Arial"/>
              </a:endParaRPr>
            </a:p>
          </p:txBody>
        </p:sp>
        <p:sp>
          <p:nvSpPr>
            <p:cNvPr id="58" name="Google Shape;58;p14"/>
            <p:cNvSpPr txBox="1"/>
            <p:nvPr/>
          </p:nvSpPr>
          <p:spPr>
            <a:xfrm>
              <a:off x="5334000" y="2143779"/>
              <a:ext cx="835174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8595B"/>
                </a:buClr>
                <a:buSzPts val="2800"/>
                <a:buFont typeface="Arial"/>
                <a:buNone/>
              </a:pPr>
              <a:r>
                <a:rPr b="0" i="0" lang="en-US" sz="2800" u="none" cap="none" strike="noStrike">
                  <a:solidFill>
                    <a:srgbClr val="58595B"/>
                  </a:solidFill>
                  <a:latin typeface="Arial"/>
                  <a:ea typeface="Arial"/>
                  <a:cs typeface="Arial"/>
                  <a:sym typeface="Arial"/>
                </a:rPr>
                <a:t>Agile measurement &amp; growth platform</a:t>
              </a:r>
              <a:endParaRPr b="0" i="0" sz="1400" u="none" cap="none" strike="noStrike">
                <a:solidFill>
                  <a:srgbClr val="000000"/>
                </a:solidFill>
                <a:latin typeface="Arial"/>
                <a:ea typeface="Arial"/>
                <a:cs typeface="Arial"/>
                <a:sym typeface="Arial"/>
              </a:endParaRPr>
            </a:p>
          </p:txBody>
        </p:sp>
      </p:grpSp>
      <p:pic>
        <p:nvPicPr>
          <p:cNvPr id="59" name="Google Shape;59;p14"/>
          <p:cNvPicPr preferRelativeResize="0"/>
          <p:nvPr/>
        </p:nvPicPr>
        <p:blipFill rotWithShape="1">
          <a:blip r:embed="rId3">
            <a:alphaModFix/>
          </a:blip>
          <a:srcRect b="0" l="0" r="0" t="0"/>
          <a:stretch/>
        </p:blipFill>
        <p:spPr>
          <a:xfrm>
            <a:off x="1752600" y="1888886"/>
            <a:ext cx="1310291" cy="1393220"/>
          </a:xfrm>
          <a:prstGeom prst="rect">
            <a:avLst/>
          </a:prstGeom>
          <a:noFill/>
          <a:ln>
            <a:noFill/>
          </a:ln>
        </p:spPr>
      </p:pic>
      <p:pic>
        <p:nvPicPr>
          <p:cNvPr descr="https://lh7-us.googleusercontent.com/1FOo5zWo_rsE5YJBEGyaXdiWQxY6Lu5EzkYvgTaBXnmJNPHoLRhpRAuqVazr-rkRufnLqFg4gHTmn0WiC3OcoXaqj7jwmJrC76xfwbA4Q-sh7HbOahT6s9Wfis0Rf_sTeyCLvUXXgOPO7lSRNGDm1ts" id="60" name="Google Shape;60;p14"/>
          <p:cNvPicPr preferRelativeResize="0"/>
          <p:nvPr/>
        </p:nvPicPr>
        <p:blipFill rotWithShape="1">
          <a:blip r:embed="rId4">
            <a:alphaModFix/>
          </a:blip>
          <a:srcRect b="0" l="0" r="0" t="0"/>
          <a:stretch/>
        </p:blipFill>
        <p:spPr>
          <a:xfrm>
            <a:off x="9789835" y="6121528"/>
            <a:ext cx="2057400" cy="5842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Op 3" showMasterSp="0">
  <p:cSld name="Title Slide - Op 3">
    <p:spTree>
      <p:nvGrpSpPr>
        <p:cNvPr id="61" name="Shape 61"/>
        <p:cNvGrpSpPr/>
        <p:nvPr/>
      </p:nvGrpSpPr>
      <p:grpSpPr>
        <a:xfrm>
          <a:off x="0" y="0"/>
          <a:ext cx="0" cy="0"/>
          <a:chOff x="0" y="0"/>
          <a:chExt cx="0" cy="0"/>
        </a:xfrm>
      </p:grpSpPr>
      <p:pic>
        <p:nvPicPr>
          <p:cNvPr id="62" name="Google Shape;62;p15"/>
          <p:cNvPicPr preferRelativeResize="0"/>
          <p:nvPr/>
        </p:nvPicPr>
        <p:blipFill rotWithShape="1">
          <a:blip r:embed="rId2">
            <a:alphaModFix amt="78000"/>
          </a:blip>
          <a:srcRect b="36195" l="11932" r="8521" t="10730"/>
          <a:stretch/>
        </p:blipFill>
        <p:spPr>
          <a:xfrm>
            <a:off x="0" y="0"/>
            <a:ext cx="12192000" cy="5257800"/>
          </a:xfrm>
          <a:prstGeom prst="rect">
            <a:avLst/>
          </a:prstGeom>
          <a:noFill/>
          <a:ln>
            <a:noFill/>
          </a:ln>
        </p:spPr>
      </p:pic>
      <p:grpSp>
        <p:nvGrpSpPr>
          <p:cNvPr id="63" name="Google Shape;63;p15"/>
          <p:cNvGrpSpPr/>
          <p:nvPr/>
        </p:nvGrpSpPr>
        <p:grpSpPr>
          <a:xfrm>
            <a:off x="2895602" y="1869872"/>
            <a:ext cx="9108919" cy="1461939"/>
            <a:chOff x="4896403" y="1205061"/>
            <a:chExt cx="9108919" cy="1461938"/>
          </a:xfrm>
        </p:grpSpPr>
        <p:sp>
          <p:nvSpPr>
            <p:cNvPr id="64" name="Google Shape;64;p15"/>
            <p:cNvSpPr txBox="1"/>
            <p:nvPr/>
          </p:nvSpPr>
          <p:spPr>
            <a:xfrm>
              <a:off x="4896403" y="1601159"/>
              <a:ext cx="89441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alibri"/>
                  <a:ea typeface="Calibri"/>
                  <a:cs typeface="Calibri"/>
                  <a:sym typeface="Calibri"/>
                </a:rPr>
                <a:t>The</a:t>
              </a:r>
              <a:endParaRPr b="0" i="0" sz="1400" u="none" cap="none" strike="noStrike">
                <a:solidFill>
                  <a:srgbClr val="000000"/>
                </a:solidFill>
                <a:latin typeface="Arial"/>
                <a:ea typeface="Arial"/>
                <a:cs typeface="Arial"/>
                <a:sym typeface="Arial"/>
              </a:endParaRPr>
            </a:p>
          </p:txBody>
        </p:sp>
        <p:sp>
          <p:nvSpPr>
            <p:cNvPr id="65" name="Google Shape;65;p15"/>
            <p:cNvSpPr txBox="1"/>
            <p:nvPr/>
          </p:nvSpPr>
          <p:spPr>
            <a:xfrm>
              <a:off x="5653582" y="1205061"/>
              <a:ext cx="8351740" cy="1200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dk1"/>
                  </a:solidFill>
                  <a:latin typeface="Arial"/>
                  <a:ea typeface="Arial"/>
                  <a:cs typeface="Arial"/>
                  <a:sym typeface="Arial"/>
                </a:rPr>
                <a:t>world’s leading</a:t>
              </a:r>
              <a:endParaRPr b="0" i="0" sz="1400" u="none" cap="none" strike="noStrike">
                <a:solidFill>
                  <a:srgbClr val="000000"/>
                </a:solidFill>
                <a:latin typeface="Arial"/>
                <a:ea typeface="Arial"/>
                <a:cs typeface="Arial"/>
                <a:sym typeface="Arial"/>
              </a:endParaRPr>
            </a:p>
          </p:txBody>
        </p:sp>
        <p:sp>
          <p:nvSpPr>
            <p:cNvPr id="66" name="Google Shape;66;p15"/>
            <p:cNvSpPr txBox="1"/>
            <p:nvPr/>
          </p:nvSpPr>
          <p:spPr>
            <a:xfrm>
              <a:off x="5334000" y="2143779"/>
              <a:ext cx="835174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Agile measurement &amp; growth platform</a:t>
              </a:r>
              <a:endParaRPr b="0" i="0" sz="1400" u="none" cap="none" strike="noStrike">
                <a:solidFill>
                  <a:srgbClr val="000000"/>
                </a:solidFill>
                <a:latin typeface="Arial"/>
                <a:ea typeface="Arial"/>
                <a:cs typeface="Arial"/>
                <a:sym typeface="Arial"/>
              </a:endParaRPr>
            </a:p>
          </p:txBody>
        </p:sp>
      </p:grpSp>
      <p:pic>
        <p:nvPicPr>
          <p:cNvPr id="67" name="Google Shape;67;p15"/>
          <p:cNvPicPr preferRelativeResize="0"/>
          <p:nvPr/>
        </p:nvPicPr>
        <p:blipFill rotWithShape="1">
          <a:blip r:embed="rId3">
            <a:alphaModFix/>
          </a:blip>
          <a:srcRect b="0" l="0" r="0" t="0"/>
          <a:stretch/>
        </p:blipFill>
        <p:spPr>
          <a:xfrm>
            <a:off x="1447800" y="2111981"/>
            <a:ext cx="1310291" cy="1393220"/>
          </a:xfrm>
          <a:prstGeom prst="rect">
            <a:avLst/>
          </a:prstGeom>
          <a:noFill/>
          <a:ln>
            <a:noFill/>
          </a:ln>
        </p:spPr>
      </p:pic>
      <p:sp>
        <p:nvSpPr>
          <p:cNvPr id="68" name="Google Shape;68;p15"/>
          <p:cNvSpPr txBox="1"/>
          <p:nvPr>
            <p:ph idx="1" type="body"/>
          </p:nvPr>
        </p:nvSpPr>
        <p:spPr>
          <a:xfrm>
            <a:off x="457200" y="5478444"/>
            <a:ext cx="8686800" cy="92132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4000"/>
              <a:buNone/>
              <a:defRPr b="0" i="0" sz="4000">
                <a:solidFill>
                  <a:schemeClr val="dk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69" name="Google Shape;69;p15"/>
          <p:cNvCxnSpPr/>
          <p:nvPr/>
        </p:nvCxnSpPr>
        <p:spPr>
          <a:xfrm>
            <a:off x="0" y="5257800"/>
            <a:ext cx="12192000" cy="0"/>
          </a:xfrm>
          <a:prstGeom prst="straightConnector1">
            <a:avLst/>
          </a:prstGeom>
          <a:noFill/>
          <a:ln cap="flat" cmpd="sng" w="25400">
            <a:solidFill>
              <a:srgbClr val="F3FCF4"/>
            </a:solidFill>
            <a:prstDash val="solid"/>
            <a:miter lim="800000"/>
            <a:headEnd len="sm" w="sm" type="none"/>
            <a:tailEnd len="sm" w="sm" type="none"/>
          </a:ln>
        </p:spPr>
      </p:cxnSp>
      <p:pic>
        <p:nvPicPr>
          <p:cNvPr id="70" name="Google Shape;70;p15"/>
          <p:cNvPicPr preferRelativeResize="0"/>
          <p:nvPr/>
        </p:nvPicPr>
        <p:blipFill rotWithShape="1">
          <a:blip r:embed="rId2">
            <a:alphaModFix amt="78000"/>
          </a:blip>
          <a:srcRect b="36195" l="11932" r="8521" t="10730"/>
          <a:stretch/>
        </p:blipFill>
        <p:spPr>
          <a:xfrm>
            <a:off x="0" y="0"/>
            <a:ext cx="12192000" cy="5257800"/>
          </a:xfrm>
          <a:prstGeom prst="rect">
            <a:avLst/>
          </a:prstGeom>
          <a:noFill/>
          <a:ln>
            <a:noFill/>
          </a:ln>
        </p:spPr>
      </p:pic>
      <p:grpSp>
        <p:nvGrpSpPr>
          <p:cNvPr id="71" name="Google Shape;71;p15"/>
          <p:cNvGrpSpPr/>
          <p:nvPr/>
        </p:nvGrpSpPr>
        <p:grpSpPr>
          <a:xfrm>
            <a:off x="2895602" y="1869872"/>
            <a:ext cx="9108919" cy="1461939"/>
            <a:chOff x="4896403" y="1205061"/>
            <a:chExt cx="9108919" cy="1461938"/>
          </a:xfrm>
        </p:grpSpPr>
        <p:sp>
          <p:nvSpPr>
            <p:cNvPr id="72" name="Google Shape;72;p15"/>
            <p:cNvSpPr txBox="1"/>
            <p:nvPr/>
          </p:nvSpPr>
          <p:spPr>
            <a:xfrm>
              <a:off x="4896403" y="1601159"/>
              <a:ext cx="89441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8595B"/>
                </a:buClr>
                <a:buSzPts val="4000"/>
                <a:buFont typeface="Calibri"/>
                <a:buNone/>
              </a:pPr>
              <a:r>
                <a:rPr b="0" i="0" lang="en-US" sz="4000" u="none" cap="none" strike="noStrike">
                  <a:solidFill>
                    <a:srgbClr val="58595B"/>
                  </a:solidFill>
                  <a:latin typeface="Calibri"/>
                  <a:ea typeface="Calibri"/>
                  <a:cs typeface="Calibri"/>
                  <a:sym typeface="Calibri"/>
                </a:rPr>
                <a:t>The</a:t>
              </a:r>
              <a:endParaRPr b="0" i="0" sz="1400" u="none" cap="none" strike="noStrike">
                <a:solidFill>
                  <a:srgbClr val="000000"/>
                </a:solidFill>
                <a:latin typeface="Arial"/>
                <a:ea typeface="Arial"/>
                <a:cs typeface="Arial"/>
                <a:sym typeface="Arial"/>
              </a:endParaRPr>
            </a:p>
          </p:txBody>
        </p:sp>
        <p:sp>
          <p:nvSpPr>
            <p:cNvPr id="73" name="Google Shape;73;p15"/>
            <p:cNvSpPr txBox="1"/>
            <p:nvPr/>
          </p:nvSpPr>
          <p:spPr>
            <a:xfrm>
              <a:off x="5653582" y="1205061"/>
              <a:ext cx="8351740" cy="1200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8595B"/>
                </a:buClr>
                <a:buSzPts val="7200"/>
                <a:buFont typeface="Arial"/>
                <a:buNone/>
              </a:pPr>
              <a:r>
                <a:rPr b="1" i="0" lang="en-US" sz="7200" u="none" cap="none" strike="noStrike">
                  <a:solidFill>
                    <a:srgbClr val="58595B"/>
                  </a:solidFill>
                  <a:latin typeface="Arial"/>
                  <a:ea typeface="Arial"/>
                  <a:cs typeface="Arial"/>
                  <a:sym typeface="Arial"/>
                </a:rPr>
                <a:t>world’s leading</a:t>
              </a:r>
              <a:endParaRPr b="0" i="0" sz="1400" u="none" cap="none" strike="noStrike">
                <a:solidFill>
                  <a:srgbClr val="000000"/>
                </a:solidFill>
                <a:latin typeface="Arial"/>
                <a:ea typeface="Arial"/>
                <a:cs typeface="Arial"/>
                <a:sym typeface="Arial"/>
              </a:endParaRPr>
            </a:p>
          </p:txBody>
        </p:sp>
        <p:sp>
          <p:nvSpPr>
            <p:cNvPr id="74" name="Google Shape;74;p15"/>
            <p:cNvSpPr txBox="1"/>
            <p:nvPr/>
          </p:nvSpPr>
          <p:spPr>
            <a:xfrm>
              <a:off x="5334000" y="2143779"/>
              <a:ext cx="835174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8595B"/>
                </a:buClr>
                <a:buSzPts val="2800"/>
                <a:buFont typeface="Arial"/>
                <a:buNone/>
              </a:pPr>
              <a:r>
                <a:rPr b="0" i="0" lang="en-US" sz="2800" u="none" cap="none" strike="noStrike">
                  <a:solidFill>
                    <a:srgbClr val="58595B"/>
                  </a:solidFill>
                  <a:latin typeface="Arial"/>
                  <a:ea typeface="Arial"/>
                  <a:cs typeface="Arial"/>
                  <a:sym typeface="Arial"/>
                </a:rPr>
                <a:t>Agile measurement &amp; growth platform</a:t>
              </a:r>
              <a:endParaRPr b="0" i="0" sz="1400" u="none" cap="none" strike="noStrike">
                <a:solidFill>
                  <a:srgbClr val="000000"/>
                </a:solidFill>
                <a:latin typeface="Arial"/>
                <a:ea typeface="Arial"/>
                <a:cs typeface="Arial"/>
                <a:sym typeface="Arial"/>
              </a:endParaRPr>
            </a:p>
          </p:txBody>
        </p:sp>
      </p:grpSp>
      <p:pic>
        <p:nvPicPr>
          <p:cNvPr id="75" name="Google Shape;75;p15"/>
          <p:cNvPicPr preferRelativeResize="0"/>
          <p:nvPr/>
        </p:nvPicPr>
        <p:blipFill rotWithShape="1">
          <a:blip r:embed="rId3">
            <a:alphaModFix/>
          </a:blip>
          <a:srcRect b="0" l="0" r="0" t="0"/>
          <a:stretch/>
        </p:blipFill>
        <p:spPr>
          <a:xfrm>
            <a:off x="1447800" y="2111981"/>
            <a:ext cx="1310291" cy="1393220"/>
          </a:xfrm>
          <a:prstGeom prst="rect">
            <a:avLst/>
          </a:prstGeom>
          <a:noFill/>
          <a:ln>
            <a:noFill/>
          </a:ln>
        </p:spPr>
      </p:pic>
      <p:cxnSp>
        <p:nvCxnSpPr>
          <p:cNvPr id="76" name="Google Shape;76;p15"/>
          <p:cNvCxnSpPr/>
          <p:nvPr/>
        </p:nvCxnSpPr>
        <p:spPr>
          <a:xfrm>
            <a:off x="0" y="5257800"/>
            <a:ext cx="12192000" cy="0"/>
          </a:xfrm>
          <a:prstGeom prst="straightConnector1">
            <a:avLst/>
          </a:prstGeom>
          <a:noFill/>
          <a:ln cap="flat" cmpd="sng" w="25400">
            <a:solidFill>
              <a:srgbClr val="F3FCF4"/>
            </a:solidFill>
            <a:prstDash val="solid"/>
            <a:miter lim="800000"/>
            <a:headEnd len="sm" w="sm" type="none"/>
            <a:tailEnd len="sm" w="sm" type="none"/>
          </a:ln>
        </p:spPr>
      </p:cxnSp>
      <p:pic>
        <p:nvPicPr>
          <p:cNvPr descr="https://lh7-us.googleusercontent.com/1FOo5zWo_rsE5YJBEGyaXdiWQxY6Lu5EzkYvgTaBXnmJNPHoLRhpRAuqVazr-rkRufnLqFg4gHTmn0WiC3OcoXaqj7jwmJrC76xfwbA4Q-sh7HbOahT6s9Wfis0Rf_sTeyCLvUXXgOPO7lSRNGDm1ts" id="77" name="Google Shape;77;p15"/>
          <p:cNvPicPr preferRelativeResize="0"/>
          <p:nvPr/>
        </p:nvPicPr>
        <p:blipFill rotWithShape="1">
          <a:blip r:embed="rId4">
            <a:alphaModFix/>
          </a:blip>
          <a:srcRect b="0" l="0" r="0" t="0"/>
          <a:stretch/>
        </p:blipFill>
        <p:spPr>
          <a:xfrm>
            <a:off x="9789835" y="6121528"/>
            <a:ext cx="2057400" cy="584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 Op 3" showMasterSp="0">
  <p:cSld name="1_Title Slide - Op 3">
    <p:spTree>
      <p:nvGrpSpPr>
        <p:cNvPr id="78" name="Shape 78"/>
        <p:cNvGrpSpPr/>
        <p:nvPr/>
      </p:nvGrpSpPr>
      <p:grpSpPr>
        <a:xfrm>
          <a:off x="0" y="0"/>
          <a:ext cx="0" cy="0"/>
          <a:chOff x="0" y="0"/>
          <a:chExt cx="0" cy="0"/>
        </a:xfrm>
      </p:grpSpPr>
      <p:pic>
        <p:nvPicPr>
          <p:cNvPr id="79" name="Google Shape;79;p16"/>
          <p:cNvPicPr preferRelativeResize="0"/>
          <p:nvPr/>
        </p:nvPicPr>
        <p:blipFill rotWithShape="1">
          <a:blip r:embed="rId2">
            <a:alphaModFix amt="78000"/>
          </a:blip>
          <a:srcRect b="36195" l="11932" r="8521" t="10730"/>
          <a:stretch/>
        </p:blipFill>
        <p:spPr>
          <a:xfrm>
            <a:off x="0" y="0"/>
            <a:ext cx="12192000" cy="5257800"/>
          </a:xfrm>
          <a:prstGeom prst="rect">
            <a:avLst/>
          </a:prstGeom>
          <a:noFill/>
          <a:ln>
            <a:noFill/>
          </a:ln>
        </p:spPr>
      </p:pic>
      <p:sp>
        <p:nvSpPr>
          <p:cNvPr id="80" name="Google Shape;80;p16"/>
          <p:cNvSpPr txBox="1"/>
          <p:nvPr/>
        </p:nvSpPr>
        <p:spPr>
          <a:xfrm>
            <a:off x="2382688" y="1081218"/>
            <a:ext cx="8351740"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dk1"/>
                </a:solidFill>
                <a:latin typeface="Arial"/>
                <a:ea typeface="Arial"/>
                <a:cs typeface="Arial"/>
                <a:sym typeface="Arial"/>
              </a:rPr>
              <a:t>Accelerating Your Enterprise Business Agility Journey</a:t>
            </a:r>
            <a:endParaRPr b="0" i="0" sz="1400" u="none" cap="none" strike="noStrike">
              <a:solidFill>
                <a:srgbClr val="000000"/>
              </a:solidFill>
              <a:latin typeface="Arial"/>
              <a:ea typeface="Arial"/>
              <a:cs typeface="Arial"/>
              <a:sym typeface="Arial"/>
            </a:endParaRPr>
          </a:p>
        </p:txBody>
      </p:sp>
      <p:sp>
        <p:nvSpPr>
          <p:cNvPr id="81" name="Google Shape;81;p16"/>
          <p:cNvSpPr txBox="1"/>
          <p:nvPr/>
        </p:nvSpPr>
        <p:spPr>
          <a:xfrm>
            <a:off x="2895601" y="3300314"/>
            <a:ext cx="835174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through strategy and measuring what matters</a:t>
            </a:r>
            <a:endParaRPr b="0" i="0" sz="1400" u="none" cap="none" strike="noStrike">
              <a:solidFill>
                <a:srgbClr val="000000"/>
              </a:solidFill>
              <a:latin typeface="Arial"/>
              <a:ea typeface="Arial"/>
              <a:cs typeface="Arial"/>
              <a:sym typeface="Arial"/>
            </a:endParaRPr>
          </a:p>
        </p:txBody>
      </p:sp>
      <p:pic>
        <p:nvPicPr>
          <p:cNvPr id="82" name="Google Shape;82;p16"/>
          <p:cNvPicPr preferRelativeResize="0"/>
          <p:nvPr/>
        </p:nvPicPr>
        <p:blipFill rotWithShape="1">
          <a:blip r:embed="rId3">
            <a:alphaModFix/>
          </a:blip>
          <a:srcRect b="0" l="0" r="0" t="0"/>
          <a:stretch/>
        </p:blipFill>
        <p:spPr>
          <a:xfrm>
            <a:off x="1072397" y="1818875"/>
            <a:ext cx="1310291" cy="1393220"/>
          </a:xfrm>
          <a:prstGeom prst="rect">
            <a:avLst/>
          </a:prstGeom>
          <a:noFill/>
          <a:ln>
            <a:noFill/>
          </a:ln>
        </p:spPr>
      </p:pic>
      <p:sp>
        <p:nvSpPr>
          <p:cNvPr id="83" name="Google Shape;83;p16"/>
          <p:cNvSpPr txBox="1"/>
          <p:nvPr>
            <p:ph idx="1" type="body"/>
          </p:nvPr>
        </p:nvSpPr>
        <p:spPr>
          <a:xfrm>
            <a:off x="457200" y="5478444"/>
            <a:ext cx="8686800" cy="92132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4000"/>
              <a:buNone/>
              <a:defRPr b="0" i="0" sz="4000">
                <a:solidFill>
                  <a:schemeClr val="dk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84" name="Google Shape;84;p16"/>
          <p:cNvCxnSpPr/>
          <p:nvPr/>
        </p:nvCxnSpPr>
        <p:spPr>
          <a:xfrm>
            <a:off x="0" y="5257800"/>
            <a:ext cx="12192000" cy="0"/>
          </a:xfrm>
          <a:prstGeom prst="straightConnector1">
            <a:avLst/>
          </a:prstGeom>
          <a:noFill/>
          <a:ln cap="flat" cmpd="sng" w="25400">
            <a:solidFill>
              <a:srgbClr val="F3FCF4"/>
            </a:solidFill>
            <a:prstDash val="solid"/>
            <a:miter lim="800000"/>
            <a:headEnd len="sm" w="sm" type="none"/>
            <a:tailEnd len="sm" w="sm" type="none"/>
          </a:ln>
        </p:spPr>
      </p:cxnSp>
      <p:sp>
        <p:nvSpPr>
          <p:cNvPr id="85" name="Google Shape;85;p16"/>
          <p:cNvSpPr txBox="1"/>
          <p:nvPr/>
        </p:nvSpPr>
        <p:spPr>
          <a:xfrm>
            <a:off x="2895601" y="3300314"/>
            <a:ext cx="835174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8595B"/>
              </a:buClr>
              <a:buSzPts val="2800"/>
              <a:buFont typeface="Arial"/>
              <a:buNone/>
            </a:pPr>
            <a:r>
              <a:rPr b="0" i="0" lang="en-US" sz="2800" u="none" cap="none" strike="noStrike">
                <a:solidFill>
                  <a:srgbClr val="58595B"/>
                </a:solidFill>
                <a:latin typeface="Arial"/>
                <a:ea typeface="Arial"/>
                <a:cs typeface="Arial"/>
                <a:sym typeface="Arial"/>
              </a:rPr>
              <a:t>through strategy and measuring what matters</a:t>
            </a:r>
            <a:endParaRPr b="0" i="0" sz="1400" u="none" cap="none" strike="noStrike">
              <a:solidFill>
                <a:srgbClr val="000000"/>
              </a:solidFill>
              <a:latin typeface="Arial"/>
              <a:ea typeface="Arial"/>
              <a:cs typeface="Arial"/>
              <a:sym typeface="Arial"/>
            </a:endParaRPr>
          </a:p>
        </p:txBody>
      </p:sp>
      <p:pic>
        <p:nvPicPr>
          <p:cNvPr id="86" name="Google Shape;86;p16"/>
          <p:cNvPicPr preferRelativeResize="0"/>
          <p:nvPr/>
        </p:nvPicPr>
        <p:blipFill rotWithShape="1">
          <a:blip r:embed="rId3">
            <a:alphaModFix/>
          </a:blip>
          <a:srcRect b="0" l="0" r="0" t="0"/>
          <a:stretch/>
        </p:blipFill>
        <p:spPr>
          <a:xfrm>
            <a:off x="1072397" y="1818875"/>
            <a:ext cx="1310291" cy="1393220"/>
          </a:xfrm>
          <a:prstGeom prst="rect">
            <a:avLst/>
          </a:prstGeom>
          <a:noFill/>
          <a:ln>
            <a:noFill/>
          </a:ln>
        </p:spPr>
      </p:pic>
      <p:cxnSp>
        <p:nvCxnSpPr>
          <p:cNvPr id="87" name="Google Shape;87;p16"/>
          <p:cNvCxnSpPr/>
          <p:nvPr/>
        </p:nvCxnSpPr>
        <p:spPr>
          <a:xfrm>
            <a:off x="0" y="5257800"/>
            <a:ext cx="12192000" cy="0"/>
          </a:xfrm>
          <a:prstGeom prst="straightConnector1">
            <a:avLst/>
          </a:prstGeom>
          <a:noFill/>
          <a:ln cap="flat" cmpd="sng" w="25400">
            <a:solidFill>
              <a:srgbClr val="F3FCF4"/>
            </a:solidFill>
            <a:prstDash val="solid"/>
            <a:miter lim="800000"/>
            <a:headEnd len="sm" w="sm" type="none"/>
            <a:tailEnd len="sm" w="sm" type="none"/>
          </a:ln>
        </p:spPr>
      </p:cxnSp>
      <p:pic>
        <p:nvPicPr>
          <p:cNvPr descr="https://lh7-us.googleusercontent.com/1FOo5zWo_rsE5YJBEGyaXdiWQxY6Lu5EzkYvgTaBXnmJNPHoLRhpRAuqVazr-rkRufnLqFg4gHTmn0WiC3OcoXaqj7jwmJrC76xfwbA4Q-sh7HbOahT6s9Wfis0Rf_sTeyCLvUXXgOPO7lSRNGDm1ts" id="88" name="Google Shape;88;p16"/>
          <p:cNvPicPr preferRelativeResize="0"/>
          <p:nvPr/>
        </p:nvPicPr>
        <p:blipFill rotWithShape="1">
          <a:blip r:embed="rId4">
            <a:alphaModFix/>
          </a:blip>
          <a:srcRect b="0" l="0" r="0" t="0"/>
          <a:stretch/>
        </p:blipFill>
        <p:spPr>
          <a:xfrm>
            <a:off x="9789835" y="6121528"/>
            <a:ext cx="2057400" cy="5842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idx="1" type="body"/>
          </p:nvPr>
        </p:nvSpPr>
        <p:spPr>
          <a:xfrm>
            <a:off x="472191" y="1408177"/>
            <a:ext cx="11235128" cy="478231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 name="Google Shape;11;p11"/>
          <p:cNvSpPr txBox="1"/>
          <p:nvPr>
            <p:ph type="title"/>
          </p:nvPr>
        </p:nvSpPr>
        <p:spPr>
          <a:xfrm>
            <a:off x="472191" y="250249"/>
            <a:ext cx="11235128" cy="64008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600"/>
              <a:buFont typeface="Calibri"/>
              <a:buNone/>
              <a:defRPr b="0" i="0" sz="3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
          <p:cNvSpPr/>
          <p:nvPr/>
        </p:nvSpPr>
        <p:spPr>
          <a:xfrm>
            <a:off x="381000" y="6400801"/>
            <a:ext cx="4114800" cy="2540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b="0" i="0" lang="en-US" sz="1051" u="none" cap="none" strike="noStrike">
                <a:solidFill>
                  <a:srgbClr val="7A7A7A"/>
                </a:solidFill>
                <a:latin typeface="Calibri"/>
                <a:ea typeface="Calibri"/>
                <a:cs typeface="Calibri"/>
                <a:sym typeface="Calibri"/>
              </a:rPr>
              <a:t>Copyright© AgilityHealth®  | Confidential &amp; Proprietary</a:t>
            </a:r>
            <a:endParaRPr b="0" i="0" sz="1400" u="none" cap="none" strike="noStrike">
              <a:solidFill>
                <a:srgbClr val="000000"/>
              </a:solidFill>
              <a:latin typeface="Arial"/>
              <a:ea typeface="Arial"/>
              <a:cs typeface="Arial"/>
              <a:sym typeface="Arial"/>
            </a:endParaRPr>
          </a:p>
        </p:txBody>
      </p:sp>
      <p:cxnSp>
        <p:nvCxnSpPr>
          <p:cNvPr id="13" name="Google Shape;13;p11"/>
          <p:cNvCxnSpPr/>
          <p:nvPr/>
        </p:nvCxnSpPr>
        <p:spPr>
          <a:xfrm>
            <a:off x="472189" y="914400"/>
            <a:ext cx="11719811" cy="0"/>
          </a:xfrm>
          <a:prstGeom prst="straightConnector1">
            <a:avLst/>
          </a:prstGeom>
          <a:noFill/>
          <a:ln cap="flat" cmpd="sng" w="25400">
            <a:solidFill>
              <a:srgbClr val="F3FCF4"/>
            </a:solidFill>
            <a:prstDash val="solid"/>
            <a:miter lim="800000"/>
            <a:headEnd len="sm" w="sm" type="none"/>
            <a:tailEnd len="sm" w="sm" type="none"/>
          </a:ln>
        </p:spPr>
      </p:cxnSp>
      <p:sp>
        <p:nvSpPr>
          <p:cNvPr id="14" name="Google Shape;14;p11"/>
          <p:cNvSpPr/>
          <p:nvPr/>
        </p:nvSpPr>
        <p:spPr>
          <a:xfrm>
            <a:off x="381000" y="6400801"/>
            <a:ext cx="4114800" cy="2540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A7A7A"/>
              </a:buClr>
              <a:buSzPts val="1051"/>
              <a:buFont typeface="Calibri"/>
              <a:buNone/>
            </a:pPr>
            <a:r>
              <a:rPr b="0" i="0" lang="en-US" sz="1051" u="none" cap="none" strike="noStrike">
                <a:solidFill>
                  <a:srgbClr val="7A7A7A"/>
                </a:solidFill>
                <a:latin typeface="Calibri"/>
                <a:ea typeface="Calibri"/>
                <a:cs typeface="Calibri"/>
                <a:sym typeface="Calibri"/>
              </a:rPr>
              <a:t>Copyright© AgilityHealth®  | Confidential &amp; Proprietary</a:t>
            </a:r>
            <a:endParaRPr b="0" i="0" sz="1400" u="none" cap="none" strike="noStrike">
              <a:solidFill>
                <a:srgbClr val="000000"/>
              </a:solidFill>
              <a:latin typeface="Arial"/>
              <a:ea typeface="Arial"/>
              <a:cs typeface="Arial"/>
              <a:sym typeface="Arial"/>
            </a:endParaRPr>
          </a:p>
        </p:txBody>
      </p:sp>
      <p:cxnSp>
        <p:nvCxnSpPr>
          <p:cNvPr id="15" name="Google Shape;15;p11"/>
          <p:cNvCxnSpPr/>
          <p:nvPr/>
        </p:nvCxnSpPr>
        <p:spPr>
          <a:xfrm>
            <a:off x="472189" y="914400"/>
            <a:ext cx="11719811" cy="0"/>
          </a:xfrm>
          <a:prstGeom prst="straightConnector1">
            <a:avLst/>
          </a:prstGeom>
          <a:noFill/>
          <a:ln cap="flat" cmpd="sng" w="25400">
            <a:solidFill>
              <a:srgbClr val="F3FCF4"/>
            </a:solidFill>
            <a:prstDash val="solid"/>
            <a:miter lim="800000"/>
            <a:headEnd len="sm" w="sm" type="none"/>
            <a:tailEnd len="sm" w="sm" type="none"/>
          </a:ln>
        </p:spPr>
      </p:cxnSp>
      <p:pic>
        <p:nvPicPr>
          <p:cNvPr descr="https://lh7-us.googleusercontent.com/1FOo5zWo_rsE5YJBEGyaXdiWQxY6Lu5EzkYvgTaBXnmJNPHoLRhpRAuqVazr-rkRufnLqFg4gHTmn0WiC3OcoXaqj7jwmJrC76xfwbA4Q-sh7HbOahT6s9Wfis0Rf_sTeyCLvUXXgOPO7lSRNGDm1ts" id="16" name="Google Shape;16;p11"/>
          <p:cNvPicPr preferRelativeResize="0"/>
          <p:nvPr/>
        </p:nvPicPr>
        <p:blipFill rotWithShape="1">
          <a:blip r:embed="rId1">
            <a:alphaModFix/>
          </a:blip>
          <a:srcRect b="0" l="0" r="0" t="0"/>
          <a:stretch/>
        </p:blipFill>
        <p:spPr>
          <a:xfrm>
            <a:off x="9789835" y="6121528"/>
            <a:ext cx="2057400" cy="5842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support.agilityhealthradar.com/hc/en-us/articles/360002687453-Understanding-Teams-Multi-Teams-and-Enterprise-Teams" TargetMode="Externa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1" Type="http://schemas.openxmlformats.org/officeDocument/2006/relationships/hyperlink" Target="https://support.agilityhealthradar.com/hc/en-us/articles/360013204853-Business-Outcomes-Structure-and-Navigation-" TargetMode="External"/><Relationship Id="rId10" Type="http://schemas.openxmlformats.org/officeDocument/2006/relationships/hyperlink" Target="https://support.agilityhealthradar.com/hc/en-us/articles/18004859292947-Understanding-the-Enterprise-Agility-Dashboard" TargetMode="External"/><Relationship Id="rId13" Type="http://schemas.openxmlformats.org/officeDocument/2006/relationships/image" Target="../media/image28.png"/><Relationship Id="rId12" Type="http://schemas.openxmlformats.org/officeDocument/2006/relationships/hyperlink" Target="https://support.agilityhealthradar.com/hc/en-us/articles/360006329293-Understanding-the-Reports-Dashboard"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support.agilityhealthradar.com/hc/en-us/articles/360002583873-Understanding-the-Team-Dashboard" TargetMode="External"/><Relationship Id="rId4" Type="http://schemas.openxmlformats.org/officeDocument/2006/relationships/hyperlink" Target="https://support.agilityhealthradar.com/hc/en-us/articles/360001970473-Understanding-the-Growth-Item-Dashboard" TargetMode="External"/><Relationship Id="rId9" Type="http://schemas.openxmlformats.org/officeDocument/2006/relationships/hyperlink" Target="https://support.agilityhealthradar.com/hc/en-us/articles/360043726193-Understanding-the-Structural-Agility-Dashboard" TargetMode="External"/><Relationship Id="rId5" Type="http://schemas.openxmlformats.org/officeDocument/2006/relationships/hyperlink" Target="https://support.agilityhealthradar.com/hc/en-us/articles/360002586073-Understanding-the-Assessment-Dashboard" TargetMode="External"/><Relationship Id="rId6" Type="http://schemas.openxmlformats.org/officeDocument/2006/relationships/hyperlink" Target="https://support.agilityhealthradar.com/hc/en-us/articles/360003719354-Understanding-the-Facilitator-Dashboard" TargetMode="External"/><Relationship Id="rId7" Type="http://schemas.openxmlformats.org/officeDocument/2006/relationships/image" Target="../media/image31.png"/><Relationship Id="rId8" Type="http://schemas.openxmlformats.org/officeDocument/2006/relationships/hyperlink" Target="https://support.agilityhealthradar.com/hc/en-us/articles/360034525734-Understanding-the-Team-Agility-Dashboar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6.png"/><Relationship Id="rId4" Type="http://schemas.openxmlformats.org/officeDocument/2006/relationships/image" Target="../media/image32.png"/><Relationship Id="rId5"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support.agilityhealthradar.com/hc/en-us/articles/18004859292947-Understanding-the-Enterprise-Agility-Dashboard" TargetMode="External"/><Relationship Id="rId4" Type="http://schemas.openxmlformats.org/officeDocument/2006/relationships/image" Target="../media/image33.png"/><Relationship Id="rId5"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support.agilityhealthradar.com/hc/en-us/articles/360013204853-Business-Outcomes-Structure-and-Navigation-" TargetMode="Externa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agilityhealthradar.com/roadmap2023/" TargetMode="External"/><Relationship Id="rId4" Type="http://schemas.openxmlformats.org/officeDocument/2006/relationships/image" Target="../media/image30.png"/><Relationship Id="rId5" Type="http://schemas.openxmlformats.org/officeDocument/2006/relationships/hyperlink" Target="https://support.agilityhealthradar.com/hc/en-us/sections/360012008213-Release-Not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2.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support.agilityhealthradar.com/hc/en-us/articles/360006192013-How-do-I-submit-a-support-ticket-" TargetMode="External"/><Relationship Id="rId4" Type="http://schemas.openxmlformats.org/officeDocument/2006/relationships/image" Target="../media/image40.png"/><Relationship Id="rId5" Type="http://schemas.openxmlformats.org/officeDocument/2006/relationships/image" Target="../media/image44.png"/><Relationship Id="rId6" Type="http://schemas.openxmlformats.org/officeDocument/2006/relationships/image" Target="../media/image39.png"/><Relationship Id="rId7"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support.agilityhealthradar.com/hc/en-us/articles/360005769553-Company-Admin-Role-Guide"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support.agilityhealthradar.com/hc/en-us/articles/360002648953-What-User-Roles-are-Available-and-How-to-Manage-Them" TargetMode="External"/><Relationship Id="rId4" Type="http://schemas.openxmlformats.org/officeDocument/2006/relationships/hyperlink" Target="https://support.agilityhealthradar.com/hc/en-us/articles/360009180674" TargetMode="External"/><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support.agilityhealthradar.com/hc/en-us/articles/360002647873-Set-Up-and-Manage-Tags" TargetMode="External"/><Relationship Id="rId4" Type="http://schemas.openxmlformats.org/officeDocument/2006/relationships/image" Target="../media/image14.png"/><Relationship Id="rId5"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9.png"/><Relationship Id="rId4" Type="http://schemas.openxmlformats.org/officeDocument/2006/relationships/image" Target="../media/image13.png"/><Relationship Id="rId5"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0"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support.agilityhealthradar.com/hc/en-us/articles/360000400014-Set-Up-and-Manage-Teams#set-up-a-team" TargetMode="External"/><Relationship Id="rId4" Type="http://schemas.openxmlformats.org/officeDocument/2006/relationships/hyperlink" Target="https://support.agilityhealthradar.com/hc/en-us/articles/360000400014-Set-Up-and-Manage-Teams#managing-teams-edit-an-existing-team-profile-team-members-and-stakeholders" TargetMode="External"/><Relationship Id="rId9" Type="http://schemas.openxmlformats.org/officeDocument/2006/relationships/image" Target="../media/image34.png"/><Relationship Id="rId5" Type="http://schemas.openxmlformats.org/officeDocument/2006/relationships/hyperlink" Target="https://support.agilityhealthradar.com/hc/en-us/articles/360002584653-Editing-Archiving-Deleting-or-Restoring-a-Team" TargetMode="External"/><Relationship Id="rId6" Type="http://schemas.openxmlformats.org/officeDocument/2006/relationships/image" Target="../media/image16.png"/><Relationship Id="rId7" Type="http://schemas.openxmlformats.org/officeDocument/2006/relationships/image" Target="../media/image23.png"/><Relationship Id="rId8"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support.agilityhealthradar.com/hc/en-us/articles/360034829894-Understanding-N-Tier-Teams"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3.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43"/>
          <p:cNvSpPr txBox="1"/>
          <p:nvPr>
            <p:ph idx="1" type="body"/>
          </p:nvPr>
        </p:nvSpPr>
        <p:spPr>
          <a:xfrm>
            <a:off x="3160435" y="2827017"/>
            <a:ext cx="8686800" cy="9213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0000"/>
              </a:buClr>
              <a:buSzPts val="6000"/>
              <a:buFont typeface="Arial"/>
              <a:buNone/>
            </a:pPr>
            <a:r>
              <a:rPr b="1" lang="en-US" sz="4410">
                <a:solidFill>
                  <a:srgbClr val="333333"/>
                </a:solidFill>
                <a:latin typeface="Lato"/>
                <a:ea typeface="Lato"/>
                <a:cs typeface="Lato"/>
                <a:sym typeface="Lato"/>
              </a:rPr>
              <a:t>AgilityHealth Company Admin Training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7"/>
          <p:cNvSpPr txBox="1"/>
          <p:nvPr>
            <p:ph type="title"/>
          </p:nvPr>
        </p:nvSpPr>
        <p:spPr>
          <a:xfrm>
            <a:off x="472191" y="250249"/>
            <a:ext cx="11235128" cy="6400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4) View Teams at all Levels Continued</a:t>
            </a:r>
            <a:endParaRPr sz="3200"/>
          </a:p>
        </p:txBody>
      </p:sp>
      <p:sp>
        <p:nvSpPr>
          <p:cNvPr id="268" name="Google Shape;268;p7"/>
          <p:cNvSpPr/>
          <p:nvPr/>
        </p:nvSpPr>
        <p:spPr>
          <a:xfrm>
            <a:off x="1372802" y="4081556"/>
            <a:ext cx="9370175" cy="830997"/>
          </a:xfrm>
          <a:prstGeom prst="rect">
            <a:avLst/>
          </a:prstGeom>
          <a:noFill/>
          <a:ln cap="flat" cmpd="sng" w="9525">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8585A"/>
                </a:solidFill>
                <a:latin typeface="Calibri"/>
                <a:ea typeface="Calibri"/>
                <a:cs typeface="Calibri"/>
                <a:sym typeface="Calibri"/>
              </a:rPr>
              <a:t>The Grid View is a tabular view of all teams with additional information such as the number of assessments this team completed, date of their last assessment and how the team is tagged. You can quickly search by the name of the team, program, product line or portfolio and generate a report in Excel or PDF.</a:t>
            </a:r>
            <a:endParaRPr b="0" i="0" sz="1800" u="none" cap="none" strike="noStrike">
              <a:solidFill>
                <a:schemeClr val="dk1"/>
              </a:solidFill>
              <a:latin typeface="Calibri"/>
              <a:ea typeface="Calibri"/>
              <a:cs typeface="Calibri"/>
              <a:sym typeface="Calibri"/>
            </a:endParaRPr>
          </a:p>
        </p:txBody>
      </p:sp>
      <p:sp>
        <p:nvSpPr>
          <p:cNvPr id="269" name="Google Shape;269;p7"/>
          <p:cNvSpPr/>
          <p:nvPr/>
        </p:nvSpPr>
        <p:spPr>
          <a:xfrm>
            <a:off x="111831" y="5292439"/>
            <a:ext cx="11930983"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58585A"/>
                </a:solidFill>
                <a:latin typeface="Calibri"/>
                <a:ea typeface="Calibri"/>
                <a:cs typeface="Calibri"/>
                <a:sym typeface="Calibri"/>
              </a:rPr>
              <a:t>If you'd like to learn more about the different types of teams, please see the </a:t>
            </a:r>
            <a:r>
              <a:rPr b="0" i="0" lang="en-US" sz="1600" u="sng" cap="none" strike="noStrike">
                <a:solidFill>
                  <a:srgbClr val="F89E34"/>
                </a:solidFill>
                <a:latin typeface="Calibri"/>
                <a:ea typeface="Calibri"/>
                <a:cs typeface="Calibri"/>
                <a:sym typeface="Calibri"/>
                <a:hlinkClick r:id="rId3">
                  <a:extLst>
                    <a:ext uri="{A12FA001-AC4F-418D-AE19-62706E023703}">
                      <ahyp:hlinkClr val="tx"/>
                    </a:ext>
                  </a:extLst>
                </a:hlinkClick>
              </a:rPr>
              <a:t>Understanding Teams, Multi-Teams and Enterprise Teams</a:t>
            </a:r>
            <a:r>
              <a:rPr b="0" i="0" lang="en-US" sz="1600" u="none" cap="none" strike="noStrike">
                <a:solidFill>
                  <a:srgbClr val="58585A"/>
                </a:solidFill>
                <a:latin typeface="Calibri"/>
                <a:ea typeface="Calibri"/>
                <a:cs typeface="Calibri"/>
                <a:sym typeface="Calibri"/>
              </a:rPr>
              <a:t> article. </a:t>
            </a:r>
            <a:endParaRPr b="0" i="0" sz="1600" u="none" cap="none" strike="noStrike">
              <a:solidFill>
                <a:schemeClr val="dk1"/>
              </a:solidFill>
              <a:latin typeface="Calibri"/>
              <a:ea typeface="Calibri"/>
              <a:cs typeface="Calibri"/>
              <a:sym typeface="Calibri"/>
            </a:endParaRPr>
          </a:p>
        </p:txBody>
      </p:sp>
      <p:pic>
        <p:nvPicPr>
          <p:cNvPr id="270" name="Google Shape;270;p7"/>
          <p:cNvPicPr preferRelativeResize="0"/>
          <p:nvPr/>
        </p:nvPicPr>
        <p:blipFill rotWithShape="1">
          <a:blip r:embed="rId4">
            <a:alphaModFix/>
          </a:blip>
          <a:srcRect b="0" l="0" r="0" t="0"/>
          <a:stretch/>
        </p:blipFill>
        <p:spPr>
          <a:xfrm>
            <a:off x="223664" y="1396284"/>
            <a:ext cx="11707319" cy="23587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8"/>
          <p:cNvSpPr txBox="1"/>
          <p:nvPr>
            <p:ph type="title"/>
          </p:nvPr>
        </p:nvSpPr>
        <p:spPr>
          <a:xfrm>
            <a:off x="472191" y="250249"/>
            <a:ext cx="11235128" cy="64008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sz="3600"/>
              <a:t>5) Utilize Dashboards &amp; Reports</a:t>
            </a:r>
            <a:endParaRPr/>
          </a:p>
        </p:txBody>
      </p:sp>
      <p:sp>
        <p:nvSpPr>
          <p:cNvPr id="277" name="Google Shape;277;p8"/>
          <p:cNvSpPr/>
          <p:nvPr/>
        </p:nvSpPr>
        <p:spPr>
          <a:xfrm>
            <a:off x="516981" y="1085919"/>
            <a:ext cx="11190337" cy="338554"/>
          </a:xfrm>
          <a:prstGeom prst="rect">
            <a:avLst/>
          </a:prstGeom>
          <a:noFill/>
          <a:ln cap="flat" cmpd="sng" w="9525">
            <a:solidFill>
              <a:srgbClr val="0073C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8585A"/>
                </a:solidFill>
                <a:latin typeface="Calibri"/>
                <a:ea typeface="Calibri"/>
                <a:cs typeface="Calibri"/>
                <a:sym typeface="Calibri"/>
              </a:rPr>
              <a:t>A Company Admin has access to all of the AgilityHealth® Dashboards and Reports, where you can view your company’s data. </a:t>
            </a:r>
            <a:endParaRPr b="0" i="0" sz="1600" u="none" cap="none" strike="noStrike">
              <a:solidFill>
                <a:schemeClr val="dk1"/>
              </a:solidFill>
              <a:latin typeface="Calibri"/>
              <a:ea typeface="Calibri"/>
              <a:cs typeface="Calibri"/>
              <a:sym typeface="Calibri"/>
            </a:endParaRPr>
          </a:p>
        </p:txBody>
      </p:sp>
      <p:sp>
        <p:nvSpPr>
          <p:cNvPr id="278" name="Google Shape;278;p8"/>
          <p:cNvSpPr/>
          <p:nvPr/>
        </p:nvSpPr>
        <p:spPr>
          <a:xfrm>
            <a:off x="4192340" y="1737568"/>
            <a:ext cx="3794830" cy="1077178"/>
          </a:xfrm>
          <a:prstGeom prst="rect">
            <a:avLst/>
          </a:prstGeom>
          <a:noFill/>
          <a:ln cap="flat" cmpd="sng" w="9525">
            <a:solidFill>
              <a:srgbClr val="00B05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rgbClr val="181818"/>
                </a:solidFill>
                <a:latin typeface="Calibri"/>
                <a:ea typeface="Calibri"/>
                <a:cs typeface="Calibri"/>
                <a:sym typeface="Calibri"/>
                <a:hlinkClick r:id="rId3">
                  <a:extLst>
                    <a:ext uri="{A12FA001-AC4F-418D-AE19-62706E023703}">
                      <ahyp:hlinkClr val="tx"/>
                    </a:ext>
                  </a:extLst>
                </a:hlinkClick>
              </a:rPr>
              <a:t>Understanding the Team Dashboard</a:t>
            </a:r>
            <a:endParaRPr b="0" i="0" sz="1600" u="none" cap="none" strike="noStrike">
              <a:solidFill>
                <a:srgbClr val="18181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rgbClr val="181818"/>
                </a:solidFill>
                <a:latin typeface="Calibri"/>
                <a:ea typeface="Calibri"/>
                <a:cs typeface="Calibri"/>
                <a:sym typeface="Calibri"/>
                <a:hlinkClick r:id="rId4">
                  <a:extLst>
                    <a:ext uri="{A12FA001-AC4F-418D-AE19-62706E023703}">
                      <ahyp:hlinkClr val="tx"/>
                    </a:ext>
                  </a:extLst>
                </a:hlinkClick>
              </a:rPr>
              <a:t>Understanding the Growth Item Dashboard</a:t>
            </a:r>
            <a:endParaRPr b="0" i="0" sz="1600" u="sng" cap="none" strike="noStrike">
              <a:solidFill>
                <a:srgbClr val="18181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rgbClr val="181818"/>
                </a:solidFill>
                <a:latin typeface="Calibri"/>
                <a:ea typeface="Calibri"/>
                <a:cs typeface="Calibri"/>
                <a:sym typeface="Calibri"/>
                <a:hlinkClick r:id="rId5">
                  <a:extLst>
                    <a:ext uri="{A12FA001-AC4F-418D-AE19-62706E023703}">
                      <ahyp:hlinkClr val="tx"/>
                    </a:ext>
                  </a:extLst>
                </a:hlinkClick>
              </a:rPr>
              <a:t>Understanding the Assessment Dashboard</a:t>
            </a:r>
            <a:endParaRPr b="0" i="0" sz="1600" u="sng" cap="none" strike="noStrike">
              <a:solidFill>
                <a:srgbClr val="18181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rgbClr val="181818"/>
                </a:solidFill>
                <a:latin typeface="Calibri"/>
                <a:ea typeface="Calibri"/>
                <a:cs typeface="Calibri"/>
                <a:sym typeface="Calibri"/>
                <a:hlinkClick r:id="rId6">
                  <a:extLst>
                    <a:ext uri="{A12FA001-AC4F-418D-AE19-62706E023703}">
                      <ahyp:hlinkClr val="tx"/>
                    </a:ext>
                  </a:extLst>
                </a:hlinkClick>
              </a:rPr>
              <a:t>Understanding the Facilitator Dashboard</a:t>
            </a:r>
            <a:endParaRPr b="0" i="0" sz="1600" u="none" cap="none" strike="noStrike">
              <a:solidFill>
                <a:srgbClr val="181818"/>
              </a:solidFill>
              <a:latin typeface="Calibri"/>
              <a:ea typeface="Calibri"/>
              <a:cs typeface="Calibri"/>
              <a:sym typeface="Calibri"/>
            </a:endParaRPr>
          </a:p>
        </p:txBody>
      </p:sp>
      <p:pic>
        <p:nvPicPr>
          <p:cNvPr id="279" name="Google Shape;279;p8"/>
          <p:cNvPicPr preferRelativeResize="0"/>
          <p:nvPr/>
        </p:nvPicPr>
        <p:blipFill rotWithShape="1">
          <a:blip r:embed="rId7">
            <a:alphaModFix/>
          </a:blip>
          <a:srcRect b="0" l="0" r="0" t="0"/>
          <a:stretch/>
        </p:blipFill>
        <p:spPr>
          <a:xfrm>
            <a:off x="1198640" y="3127841"/>
            <a:ext cx="9782229" cy="715709"/>
          </a:xfrm>
          <a:prstGeom prst="rect">
            <a:avLst/>
          </a:prstGeom>
          <a:noFill/>
          <a:ln>
            <a:noFill/>
          </a:ln>
        </p:spPr>
      </p:pic>
      <p:sp>
        <p:nvSpPr>
          <p:cNvPr id="280" name="Google Shape;280;p8"/>
          <p:cNvSpPr/>
          <p:nvPr/>
        </p:nvSpPr>
        <p:spPr>
          <a:xfrm>
            <a:off x="4422584" y="3970580"/>
            <a:ext cx="3379130" cy="1323399"/>
          </a:xfrm>
          <a:prstGeom prst="rect">
            <a:avLst/>
          </a:prstGeom>
          <a:noFill/>
          <a:ln cap="flat" cmpd="sng" w="9525">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rgbClr val="181818"/>
                </a:solidFill>
                <a:latin typeface="Calibri"/>
                <a:ea typeface="Calibri"/>
                <a:cs typeface="Calibri"/>
                <a:sym typeface="Calibri"/>
                <a:hlinkClick r:id="rId8">
                  <a:extLst>
                    <a:ext uri="{A12FA001-AC4F-418D-AE19-62706E023703}">
                      <ahyp:hlinkClr val="tx"/>
                    </a:ext>
                  </a:extLst>
                </a:hlinkClick>
              </a:rPr>
              <a:t>Team Agility Dashboard </a:t>
            </a:r>
            <a:endParaRPr b="0" i="0" sz="1600" u="sng" cap="none" strike="noStrike">
              <a:solidFill>
                <a:srgbClr val="18181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rgbClr val="181818"/>
                </a:solidFill>
                <a:latin typeface="Calibri"/>
                <a:ea typeface="Calibri"/>
                <a:cs typeface="Calibri"/>
                <a:sym typeface="Calibri"/>
                <a:hlinkClick r:id="rId9">
                  <a:extLst>
                    <a:ext uri="{A12FA001-AC4F-418D-AE19-62706E023703}">
                      <ahyp:hlinkClr val="tx"/>
                    </a:ext>
                  </a:extLst>
                </a:hlinkClick>
              </a:rPr>
              <a:t>Structural Agility Dashboard </a:t>
            </a:r>
            <a:endParaRPr b="0" i="0" sz="1600" u="sng" cap="none" strike="noStrike">
              <a:solidFill>
                <a:srgbClr val="18181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rgbClr val="181818"/>
                </a:solidFill>
                <a:latin typeface="Calibri"/>
                <a:ea typeface="Calibri"/>
                <a:cs typeface="Calibri"/>
                <a:sym typeface="Calibri"/>
                <a:hlinkClick r:id="rId10">
                  <a:extLst>
                    <a:ext uri="{A12FA001-AC4F-418D-AE19-62706E023703}">
                      <ahyp:hlinkClr val="tx"/>
                    </a:ext>
                  </a:extLst>
                </a:hlinkClick>
              </a:rPr>
              <a:t>Enterprise Agility Dashboard </a:t>
            </a:r>
            <a:endParaRPr b="0" i="0" sz="1600" u="sng" cap="none" strike="noStrike">
              <a:solidFill>
                <a:srgbClr val="18181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rgbClr val="181818"/>
                </a:solidFill>
                <a:latin typeface="Calibri"/>
                <a:ea typeface="Calibri"/>
                <a:cs typeface="Calibri"/>
                <a:sym typeface="Calibri"/>
                <a:hlinkClick r:id="rId11">
                  <a:extLst>
                    <a:ext uri="{A12FA001-AC4F-418D-AE19-62706E023703}">
                      <ahyp:hlinkClr val="tx"/>
                    </a:ext>
                  </a:extLst>
                </a:hlinkClick>
              </a:rPr>
              <a:t>Business Outcomes </a:t>
            </a:r>
            <a:endParaRPr b="0" i="0" sz="1600" u="sng" cap="none" strike="noStrike">
              <a:solidFill>
                <a:srgbClr val="18181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rgbClr val="181818"/>
                </a:solidFill>
                <a:latin typeface="Calibri"/>
                <a:ea typeface="Calibri"/>
                <a:cs typeface="Calibri"/>
                <a:sym typeface="Calibri"/>
              </a:rPr>
              <a:t>Understanding </a:t>
            </a:r>
            <a:r>
              <a:rPr b="0" i="0" lang="en-US" sz="1600" u="sng" cap="none" strike="noStrike">
                <a:solidFill>
                  <a:srgbClr val="181818"/>
                </a:solidFill>
                <a:latin typeface="Calibri"/>
                <a:ea typeface="Calibri"/>
                <a:cs typeface="Calibri"/>
                <a:sym typeface="Calibri"/>
                <a:hlinkClick r:id="rId12">
                  <a:extLst>
                    <a:ext uri="{A12FA001-AC4F-418D-AE19-62706E023703}">
                      <ahyp:hlinkClr val="tx"/>
                    </a:ext>
                  </a:extLst>
                </a:hlinkClick>
              </a:rPr>
              <a:t>the Reports Dashboard</a:t>
            </a:r>
            <a:endParaRPr b="0" i="0" sz="1600" u="sng" cap="none" strike="noStrike">
              <a:solidFill>
                <a:srgbClr val="181818"/>
              </a:solidFill>
              <a:latin typeface="Calibri"/>
              <a:ea typeface="Calibri"/>
              <a:cs typeface="Calibri"/>
              <a:sym typeface="Calibri"/>
            </a:endParaRPr>
          </a:p>
        </p:txBody>
      </p:sp>
      <p:pic>
        <p:nvPicPr>
          <p:cNvPr id="281" name="Google Shape;281;p8"/>
          <p:cNvPicPr preferRelativeResize="0"/>
          <p:nvPr/>
        </p:nvPicPr>
        <p:blipFill rotWithShape="1">
          <a:blip r:embed="rId13">
            <a:alphaModFix/>
          </a:blip>
          <a:srcRect b="0" l="0" r="0" t="0"/>
          <a:stretch/>
        </p:blipFill>
        <p:spPr>
          <a:xfrm>
            <a:off x="1729740" y="5421009"/>
            <a:ext cx="8732520" cy="6400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7"/>
          <p:cNvSpPr txBox="1"/>
          <p:nvPr>
            <p:ph idx="4294967295" type="title"/>
          </p:nvPr>
        </p:nvSpPr>
        <p:spPr>
          <a:xfrm>
            <a:off x="481965" y="202624"/>
            <a:ext cx="11235200" cy="64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5400"/>
              <a:buNone/>
            </a:pPr>
            <a:r>
              <a:rPr lang="en-US"/>
              <a:t>Structural Agility Dashboard | </a:t>
            </a:r>
            <a:r>
              <a:rPr lang="en-US" u="sng">
                <a:solidFill>
                  <a:schemeClr val="hlink"/>
                </a:solidFill>
              </a:rPr>
              <a:t>Support Page  </a:t>
            </a:r>
            <a:r>
              <a:rPr lang="en-US"/>
              <a:t> </a:t>
            </a:r>
            <a:endParaRPr/>
          </a:p>
        </p:txBody>
      </p:sp>
      <p:pic>
        <p:nvPicPr>
          <p:cNvPr id="287" name="Google Shape;287;p47"/>
          <p:cNvPicPr preferRelativeResize="0"/>
          <p:nvPr/>
        </p:nvPicPr>
        <p:blipFill rotWithShape="1">
          <a:blip r:embed="rId3">
            <a:alphaModFix/>
          </a:blip>
          <a:srcRect b="0" l="0" r="0" t="0"/>
          <a:stretch/>
        </p:blipFill>
        <p:spPr>
          <a:xfrm>
            <a:off x="650833" y="1446334"/>
            <a:ext cx="6440359" cy="2609533"/>
          </a:xfrm>
          <a:prstGeom prst="rect">
            <a:avLst/>
          </a:prstGeom>
          <a:noFill/>
          <a:ln>
            <a:noFill/>
          </a:ln>
        </p:spPr>
      </p:pic>
      <p:pic>
        <p:nvPicPr>
          <p:cNvPr id="288" name="Google Shape;288;p47"/>
          <p:cNvPicPr preferRelativeResize="0"/>
          <p:nvPr/>
        </p:nvPicPr>
        <p:blipFill rotWithShape="1">
          <a:blip r:embed="rId4">
            <a:alphaModFix/>
          </a:blip>
          <a:srcRect b="0" l="0" r="0" t="0"/>
          <a:stretch/>
        </p:blipFill>
        <p:spPr>
          <a:xfrm>
            <a:off x="712057" y="4055868"/>
            <a:ext cx="6379134" cy="2497332"/>
          </a:xfrm>
          <a:prstGeom prst="rect">
            <a:avLst/>
          </a:prstGeom>
          <a:noFill/>
          <a:ln>
            <a:noFill/>
          </a:ln>
        </p:spPr>
      </p:pic>
      <p:pic>
        <p:nvPicPr>
          <p:cNvPr id="289" name="Google Shape;289;p47"/>
          <p:cNvPicPr preferRelativeResize="0"/>
          <p:nvPr/>
        </p:nvPicPr>
        <p:blipFill rotWithShape="1">
          <a:blip r:embed="rId5">
            <a:alphaModFix/>
          </a:blip>
          <a:srcRect b="0" l="0" r="0" t="0"/>
          <a:stretch/>
        </p:blipFill>
        <p:spPr>
          <a:xfrm>
            <a:off x="7091192" y="1641069"/>
            <a:ext cx="5035009" cy="1983459"/>
          </a:xfrm>
          <a:prstGeom prst="rect">
            <a:avLst/>
          </a:prstGeom>
          <a:noFill/>
          <a:ln>
            <a:noFill/>
          </a:ln>
        </p:spPr>
      </p:pic>
      <p:sp>
        <p:nvSpPr>
          <p:cNvPr id="290" name="Google Shape;290;p47"/>
          <p:cNvSpPr/>
          <p:nvPr/>
        </p:nvSpPr>
        <p:spPr>
          <a:xfrm>
            <a:off x="7352167" y="3893000"/>
            <a:ext cx="4160000" cy="1983600"/>
          </a:xfrm>
          <a:prstGeom prst="rect">
            <a:avLst/>
          </a:prstGeom>
          <a:solidFill>
            <a:srgbClr val="FFF2CC"/>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33"/>
              <a:buFont typeface="Arial"/>
              <a:buNone/>
            </a:pPr>
            <a:r>
              <a:rPr b="0" i="0" lang="en-US" sz="1733" u="none" cap="none" strike="noStrike">
                <a:solidFill>
                  <a:srgbClr val="000000"/>
                </a:solidFill>
                <a:latin typeface="Arial"/>
                <a:ea typeface="Arial"/>
                <a:cs typeface="Arial"/>
                <a:sym typeface="Arial"/>
              </a:rPr>
              <a:t>Manage all your teams in one place. Visualize their stability, allocation by role, agile adoption rate and more. </a:t>
            </a:r>
            <a:endParaRPr b="0" i="0" sz="1733"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8"/>
          <p:cNvSpPr txBox="1"/>
          <p:nvPr>
            <p:ph idx="4294967295" type="title"/>
          </p:nvPr>
        </p:nvSpPr>
        <p:spPr>
          <a:xfrm>
            <a:off x="481965" y="202624"/>
            <a:ext cx="11235200" cy="64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5400"/>
              <a:buNone/>
            </a:pPr>
            <a:r>
              <a:rPr lang="en-US"/>
              <a:t>Enterprise Agility Dashboard | </a:t>
            </a:r>
            <a:r>
              <a:rPr lang="en-US" u="sng">
                <a:solidFill>
                  <a:schemeClr val="accent2"/>
                </a:solidFill>
                <a:hlinkClick r:id="rId3">
                  <a:extLst>
                    <a:ext uri="{A12FA001-AC4F-418D-AE19-62706E023703}">
                      <ahyp:hlinkClr val="tx"/>
                    </a:ext>
                  </a:extLst>
                </a:hlinkClick>
              </a:rPr>
              <a:t>Support Page   </a:t>
            </a:r>
            <a:endParaRPr>
              <a:solidFill>
                <a:schemeClr val="accent2"/>
              </a:solidFill>
            </a:endParaRPr>
          </a:p>
        </p:txBody>
      </p:sp>
      <p:pic>
        <p:nvPicPr>
          <p:cNvPr id="296" name="Google Shape;296;p48"/>
          <p:cNvPicPr preferRelativeResize="0"/>
          <p:nvPr/>
        </p:nvPicPr>
        <p:blipFill rotWithShape="1">
          <a:blip r:embed="rId4">
            <a:alphaModFix/>
          </a:blip>
          <a:srcRect b="0" l="0" r="0" t="0"/>
          <a:stretch/>
        </p:blipFill>
        <p:spPr>
          <a:xfrm>
            <a:off x="481965" y="843024"/>
            <a:ext cx="9242139" cy="3151176"/>
          </a:xfrm>
          <a:prstGeom prst="rect">
            <a:avLst/>
          </a:prstGeom>
          <a:noFill/>
          <a:ln>
            <a:noFill/>
          </a:ln>
        </p:spPr>
      </p:pic>
      <p:pic>
        <p:nvPicPr>
          <p:cNvPr id="297" name="Google Shape;297;p48"/>
          <p:cNvPicPr preferRelativeResize="0"/>
          <p:nvPr/>
        </p:nvPicPr>
        <p:blipFill rotWithShape="1">
          <a:blip r:embed="rId5">
            <a:alphaModFix/>
          </a:blip>
          <a:srcRect b="0" l="0" r="0" t="0"/>
          <a:stretch/>
        </p:blipFill>
        <p:spPr>
          <a:xfrm>
            <a:off x="481965" y="3994200"/>
            <a:ext cx="7875661" cy="2625152"/>
          </a:xfrm>
          <a:prstGeom prst="rect">
            <a:avLst/>
          </a:prstGeom>
          <a:noFill/>
          <a:ln>
            <a:noFill/>
          </a:ln>
        </p:spPr>
      </p:pic>
      <p:sp>
        <p:nvSpPr>
          <p:cNvPr id="298" name="Google Shape;298;p48"/>
          <p:cNvSpPr/>
          <p:nvPr/>
        </p:nvSpPr>
        <p:spPr>
          <a:xfrm>
            <a:off x="8711381" y="4346006"/>
            <a:ext cx="2869612" cy="1238715"/>
          </a:xfrm>
          <a:prstGeom prst="rect">
            <a:avLst/>
          </a:prstGeom>
          <a:solidFill>
            <a:srgbClr val="FFF2CC"/>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8585A"/>
                </a:solidFill>
                <a:latin typeface="Open Sans"/>
                <a:ea typeface="Open Sans"/>
                <a:cs typeface="Open Sans"/>
                <a:sym typeface="Open Sans"/>
              </a:rPr>
              <a:t>Make underlying data visible, focusing on team maturity, performance, and agility, at any level</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9"/>
          <p:cNvSpPr txBox="1"/>
          <p:nvPr>
            <p:ph idx="4294967295" type="title"/>
          </p:nvPr>
        </p:nvSpPr>
        <p:spPr>
          <a:xfrm>
            <a:off x="481965" y="202624"/>
            <a:ext cx="11235200" cy="64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5400"/>
              <a:buNone/>
            </a:pPr>
            <a:r>
              <a:rPr lang="en-US"/>
              <a:t>Outcomes/OKR Dashboard |</a:t>
            </a:r>
            <a:r>
              <a:rPr lang="en-US" u="sng">
                <a:solidFill>
                  <a:schemeClr val="hlink"/>
                </a:solidFill>
                <a:hlinkClick r:id="rId3"/>
              </a:rPr>
              <a:t>Support Page</a:t>
            </a:r>
            <a:endParaRPr/>
          </a:p>
        </p:txBody>
      </p:sp>
      <p:pic>
        <p:nvPicPr>
          <p:cNvPr id="304" name="Google Shape;304;p49"/>
          <p:cNvPicPr preferRelativeResize="0"/>
          <p:nvPr/>
        </p:nvPicPr>
        <p:blipFill rotWithShape="1">
          <a:blip r:embed="rId4">
            <a:alphaModFix/>
          </a:blip>
          <a:srcRect b="0" l="0" r="0" t="0"/>
          <a:stretch/>
        </p:blipFill>
        <p:spPr>
          <a:xfrm>
            <a:off x="481966" y="977427"/>
            <a:ext cx="10073538" cy="5786788"/>
          </a:xfrm>
          <a:prstGeom prst="rect">
            <a:avLst/>
          </a:prstGeom>
          <a:noFill/>
          <a:ln>
            <a:noFill/>
          </a:ln>
        </p:spPr>
      </p:pic>
      <p:sp>
        <p:nvSpPr>
          <p:cNvPr id="305" name="Google Shape;305;p49"/>
          <p:cNvSpPr/>
          <p:nvPr/>
        </p:nvSpPr>
        <p:spPr>
          <a:xfrm>
            <a:off x="8686800" y="0"/>
            <a:ext cx="3433200" cy="1421200"/>
          </a:xfrm>
          <a:prstGeom prst="rect">
            <a:avLst/>
          </a:prstGeom>
          <a:solidFill>
            <a:srgbClr val="FFF2CC"/>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33"/>
              <a:buFont typeface="Arial"/>
              <a:buNone/>
            </a:pPr>
            <a:r>
              <a:rPr b="0" i="0" lang="en-US" sz="1733" u="none" cap="none" strike="noStrike">
                <a:solidFill>
                  <a:srgbClr val="000000"/>
                </a:solidFill>
                <a:latin typeface="Arial"/>
                <a:ea typeface="Arial"/>
                <a:cs typeface="Arial"/>
                <a:sym typeface="Arial"/>
              </a:rPr>
              <a:t>Define and align strategic outcomes to portfolios, products and teams to them. Track progress and capture learnings. </a:t>
            </a:r>
            <a:endParaRPr b="0" i="0" sz="1733"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0"/>
          <p:cNvSpPr txBox="1"/>
          <p:nvPr>
            <p:ph idx="4294967295" type="title"/>
          </p:nvPr>
        </p:nvSpPr>
        <p:spPr>
          <a:xfrm>
            <a:off x="481965" y="202624"/>
            <a:ext cx="11235200" cy="64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5400"/>
              <a:buNone/>
            </a:pPr>
            <a:r>
              <a:rPr lang="en-US" u="sng"/>
              <a:t>AgilityHealth Roadmap </a:t>
            </a:r>
            <a:r>
              <a:rPr lang="en-US"/>
              <a:t>| </a:t>
            </a:r>
            <a:r>
              <a:rPr lang="en-US" u="sng">
                <a:solidFill>
                  <a:schemeClr val="hlink"/>
                </a:solidFill>
                <a:hlinkClick r:id="rId3"/>
              </a:rPr>
              <a:t>Visit Page </a:t>
            </a:r>
            <a:endParaRPr/>
          </a:p>
        </p:txBody>
      </p:sp>
      <p:pic>
        <p:nvPicPr>
          <p:cNvPr id="311" name="Google Shape;311;p50"/>
          <p:cNvPicPr preferRelativeResize="0"/>
          <p:nvPr/>
        </p:nvPicPr>
        <p:blipFill rotWithShape="1">
          <a:blip r:embed="rId4">
            <a:alphaModFix/>
          </a:blip>
          <a:srcRect b="0" l="0" r="0" t="0"/>
          <a:stretch/>
        </p:blipFill>
        <p:spPr>
          <a:xfrm>
            <a:off x="106907" y="1299584"/>
            <a:ext cx="11781541" cy="2705334"/>
          </a:xfrm>
          <a:prstGeom prst="rect">
            <a:avLst/>
          </a:prstGeom>
          <a:noFill/>
          <a:ln>
            <a:noFill/>
          </a:ln>
        </p:spPr>
      </p:pic>
      <p:sp>
        <p:nvSpPr>
          <p:cNvPr id="312" name="Google Shape;312;p50"/>
          <p:cNvSpPr txBox="1"/>
          <p:nvPr/>
        </p:nvSpPr>
        <p:spPr>
          <a:xfrm>
            <a:off x="570271" y="4694715"/>
            <a:ext cx="11146894"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333333"/>
                </a:solidFill>
                <a:latin typeface="Lato"/>
                <a:ea typeface="Lato"/>
                <a:cs typeface="Lato"/>
                <a:sym typeface="Lato"/>
              </a:rPr>
              <a:t>Check out our exciting new capabilities and roadmap! If you are looking for updates on smaller weekly level enhancements, visit the </a:t>
            </a:r>
            <a:r>
              <a:rPr b="0" i="0" lang="en-US" sz="1800" u="sng" cap="none" strike="noStrike">
                <a:solidFill>
                  <a:srgbClr val="00ADEF"/>
                </a:solidFill>
                <a:latin typeface="Lato"/>
                <a:ea typeface="Lato"/>
                <a:cs typeface="Lato"/>
                <a:sym typeface="Lato"/>
                <a:hlinkClick r:id="rId5">
                  <a:extLst>
                    <a:ext uri="{A12FA001-AC4F-418D-AE19-62706E023703}">
                      <ahyp:hlinkClr val="tx"/>
                    </a:ext>
                  </a:extLst>
                </a:hlinkClick>
              </a:rPr>
              <a:t>release notes</a:t>
            </a:r>
            <a:r>
              <a:rPr b="0" i="0" lang="en-US" sz="1800" u="none" cap="none" strike="noStrike">
                <a:solidFill>
                  <a:srgbClr val="333333"/>
                </a:solidFill>
                <a:latin typeface="Lato"/>
                <a:ea typeface="Lato"/>
                <a:cs typeface="Lato"/>
                <a:sym typeface="Lato"/>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US" sz="1400" u="none" cap="none" strike="noStrike">
                <a:solidFill>
                  <a:srgbClr val="333333"/>
                </a:solidFill>
                <a:latin typeface="Lato"/>
                <a:ea typeface="Lato"/>
                <a:cs typeface="Lato"/>
                <a:sym typeface="Lato"/>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9"/>
          <p:cNvSpPr txBox="1"/>
          <p:nvPr>
            <p:ph type="title"/>
          </p:nvPr>
        </p:nvSpPr>
        <p:spPr>
          <a:xfrm>
            <a:off x="472191" y="250249"/>
            <a:ext cx="11235128" cy="6400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Questions?  Check Out Our Customer Support Center</a:t>
            </a:r>
            <a:endParaRPr/>
          </a:p>
        </p:txBody>
      </p:sp>
      <p:sp>
        <p:nvSpPr>
          <p:cNvPr id="318" name="Google Shape;318;p9"/>
          <p:cNvSpPr/>
          <p:nvPr/>
        </p:nvSpPr>
        <p:spPr>
          <a:xfrm>
            <a:off x="1347757" y="5041066"/>
            <a:ext cx="3680594" cy="1012975"/>
          </a:xfrm>
          <a:prstGeom prst="roundRect">
            <a:avLst>
              <a:gd fmla="val 16667" name="adj"/>
            </a:avLst>
          </a:prstGeom>
          <a:gradFill>
            <a:gsLst>
              <a:gs pos="0">
                <a:srgbClr val="F8DBA0"/>
              </a:gs>
              <a:gs pos="50000">
                <a:srgbClr val="F6D591"/>
              </a:gs>
              <a:gs pos="100000">
                <a:srgbClr val="F9D27D"/>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8595B"/>
              </a:buClr>
              <a:buSzPts val="2000"/>
              <a:buFont typeface="Calibri"/>
              <a:buNone/>
            </a:pPr>
            <a:r>
              <a:rPr b="0" i="0" lang="en-US" sz="2000" u="none" cap="none" strike="noStrike">
                <a:solidFill>
                  <a:srgbClr val="58595B"/>
                </a:solidFill>
                <a:latin typeface="Calibri"/>
                <a:ea typeface="Calibri"/>
                <a:cs typeface="Calibri"/>
                <a:sym typeface="Calibri"/>
              </a:rPr>
              <a:t>Role based guides, page by page tutorials, FAQ’s, downloadable resources and more!</a:t>
            </a:r>
            <a:endParaRPr b="0" i="0" sz="1400" u="none" cap="none" strike="noStrike">
              <a:solidFill>
                <a:srgbClr val="000000"/>
              </a:solidFill>
              <a:latin typeface="Arial"/>
              <a:ea typeface="Arial"/>
              <a:cs typeface="Arial"/>
              <a:sym typeface="Arial"/>
            </a:endParaRPr>
          </a:p>
        </p:txBody>
      </p:sp>
      <p:pic>
        <p:nvPicPr>
          <p:cNvPr id="319" name="Google Shape;319;p9"/>
          <p:cNvPicPr preferRelativeResize="0"/>
          <p:nvPr/>
        </p:nvPicPr>
        <p:blipFill rotWithShape="1">
          <a:blip r:embed="rId3">
            <a:alphaModFix/>
          </a:blip>
          <a:srcRect b="0" l="0" r="0" t="0"/>
          <a:stretch/>
        </p:blipFill>
        <p:spPr>
          <a:xfrm>
            <a:off x="623921" y="1117260"/>
            <a:ext cx="5128267" cy="3842160"/>
          </a:xfrm>
          <a:prstGeom prst="rect">
            <a:avLst/>
          </a:prstGeom>
          <a:noFill/>
          <a:ln>
            <a:noFill/>
          </a:ln>
        </p:spPr>
      </p:pic>
      <p:pic>
        <p:nvPicPr>
          <p:cNvPr id="320" name="Google Shape;320;p9"/>
          <p:cNvPicPr preferRelativeResize="0"/>
          <p:nvPr/>
        </p:nvPicPr>
        <p:blipFill rotWithShape="1">
          <a:blip r:embed="rId4">
            <a:alphaModFix/>
          </a:blip>
          <a:srcRect b="0" l="0" r="0" t="0"/>
          <a:stretch/>
        </p:blipFill>
        <p:spPr>
          <a:xfrm>
            <a:off x="6514883" y="2060848"/>
            <a:ext cx="4952872" cy="4060338"/>
          </a:xfrm>
          <a:prstGeom prst="rect">
            <a:avLst/>
          </a:prstGeom>
          <a:noFill/>
          <a:ln>
            <a:noFill/>
          </a:ln>
        </p:spPr>
      </p:pic>
      <p:sp>
        <p:nvSpPr>
          <p:cNvPr id="321" name="Google Shape;321;p9"/>
          <p:cNvSpPr/>
          <p:nvPr/>
        </p:nvSpPr>
        <p:spPr>
          <a:xfrm>
            <a:off x="6332110" y="1276840"/>
            <a:ext cx="5617564"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7941C"/>
              </a:buClr>
              <a:buSzPts val="2400"/>
              <a:buFont typeface="Calibri"/>
              <a:buNone/>
            </a:pPr>
            <a:r>
              <a:rPr b="0" i="0" lang="en-US" sz="2400" u="none" cap="none" strike="noStrike">
                <a:solidFill>
                  <a:srgbClr val="F7941C"/>
                </a:solidFill>
                <a:latin typeface="Calibri"/>
                <a:ea typeface="Calibri"/>
                <a:cs typeface="Calibri"/>
                <a:sym typeface="Calibri"/>
              </a:rPr>
              <a:t>https://support.agilityhealthradar.com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1"/>
          <p:cNvSpPr txBox="1"/>
          <p:nvPr>
            <p:ph type="title"/>
          </p:nvPr>
        </p:nvSpPr>
        <p:spPr>
          <a:xfrm>
            <a:off x="548640" y="250249"/>
            <a:ext cx="11235200" cy="6404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6000"/>
              <a:buNone/>
            </a:pPr>
            <a:r>
              <a:rPr lang="en-US"/>
              <a:t>How to Submit Ticket | </a:t>
            </a:r>
            <a:r>
              <a:rPr lang="en-US" u="sng">
                <a:solidFill>
                  <a:schemeClr val="hlink"/>
                </a:solidFill>
                <a:hlinkClick r:id="rId3"/>
              </a:rPr>
              <a:t>Support Page</a:t>
            </a:r>
            <a:r>
              <a:rPr lang="en-US"/>
              <a:t>  </a:t>
            </a:r>
            <a:endParaRPr/>
          </a:p>
        </p:txBody>
      </p:sp>
      <p:sp>
        <p:nvSpPr>
          <p:cNvPr id="327" name="Google Shape;327;p51"/>
          <p:cNvSpPr txBox="1"/>
          <p:nvPr/>
        </p:nvSpPr>
        <p:spPr>
          <a:xfrm>
            <a:off x="663578" y="2519825"/>
            <a:ext cx="2134200" cy="2391300"/>
          </a:xfrm>
          <a:prstGeom prst="rect">
            <a:avLst/>
          </a:prstGeom>
          <a:noFill/>
          <a:ln cap="flat" cmpd="sng" w="19050">
            <a:solidFill>
              <a:srgbClr val="FF993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67"/>
              <a:buFont typeface="Arial"/>
              <a:buNone/>
            </a:pPr>
            <a:r>
              <a:rPr b="0" i="0" lang="en-US" sz="1867" u="none" cap="none" strike="noStrike">
                <a:solidFill>
                  <a:srgbClr val="000000"/>
                </a:solidFill>
                <a:latin typeface="Arial"/>
                <a:ea typeface="Arial"/>
                <a:cs typeface="Arial"/>
                <a:sym typeface="Arial"/>
              </a:rPr>
              <a:t>From the page the enhancement is needed, or issue is experienced, select the blue “?” button in the bottom right corner </a:t>
            </a:r>
            <a:endParaRPr b="0" i="0" sz="1400" u="none" cap="none" strike="noStrike">
              <a:solidFill>
                <a:srgbClr val="000000"/>
              </a:solidFill>
              <a:latin typeface="Arial"/>
              <a:ea typeface="Arial"/>
              <a:cs typeface="Arial"/>
              <a:sym typeface="Arial"/>
            </a:endParaRPr>
          </a:p>
        </p:txBody>
      </p:sp>
      <p:pic>
        <p:nvPicPr>
          <p:cNvPr id="328" name="Google Shape;328;p51"/>
          <p:cNvPicPr preferRelativeResize="0"/>
          <p:nvPr/>
        </p:nvPicPr>
        <p:blipFill rotWithShape="1">
          <a:blip r:embed="rId4">
            <a:alphaModFix/>
          </a:blip>
          <a:srcRect b="0" l="0" r="0" t="0"/>
          <a:stretch/>
        </p:blipFill>
        <p:spPr>
          <a:xfrm>
            <a:off x="1734247" y="1344174"/>
            <a:ext cx="781050" cy="647700"/>
          </a:xfrm>
          <a:prstGeom prst="rect">
            <a:avLst/>
          </a:prstGeom>
          <a:noFill/>
          <a:ln>
            <a:noFill/>
          </a:ln>
        </p:spPr>
      </p:pic>
      <p:pic>
        <p:nvPicPr>
          <p:cNvPr id="329" name="Google Shape;329;p51"/>
          <p:cNvPicPr preferRelativeResize="0"/>
          <p:nvPr/>
        </p:nvPicPr>
        <p:blipFill rotWithShape="1">
          <a:blip r:embed="rId5">
            <a:alphaModFix/>
          </a:blip>
          <a:srcRect b="0" l="0" r="0" t="0"/>
          <a:stretch/>
        </p:blipFill>
        <p:spPr>
          <a:xfrm>
            <a:off x="3779172" y="1502974"/>
            <a:ext cx="2590800" cy="4124325"/>
          </a:xfrm>
          <a:prstGeom prst="rect">
            <a:avLst/>
          </a:prstGeom>
          <a:noFill/>
          <a:ln>
            <a:noFill/>
          </a:ln>
        </p:spPr>
      </p:pic>
      <p:pic>
        <p:nvPicPr>
          <p:cNvPr id="330" name="Google Shape;330;p51"/>
          <p:cNvPicPr preferRelativeResize="0"/>
          <p:nvPr/>
        </p:nvPicPr>
        <p:blipFill rotWithShape="1">
          <a:blip r:embed="rId6">
            <a:alphaModFix/>
          </a:blip>
          <a:srcRect b="0" l="0" r="0" t="0"/>
          <a:stretch/>
        </p:blipFill>
        <p:spPr>
          <a:xfrm>
            <a:off x="6549625" y="1502975"/>
            <a:ext cx="2651352" cy="4124325"/>
          </a:xfrm>
          <a:prstGeom prst="rect">
            <a:avLst/>
          </a:prstGeom>
          <a:noFill/>
          <a:ln>
            <a:noFill/>
          </a:ln>
        </p:spPr>
      </p:pic>
      <p:pic>
        <p:nvPicPr>
          <p:cNvPr id="331" name="Google Shape;331;p51"/>
          <p:cNvPicPr preferRelativeResize="0"/>
          <p:nvPr/>
        </p:nvPicPr>
        <p:blipFill rotWithShape="1">
          <a:blip r:embed="rId7">
            <a:alphaModFix/>
          </a:blip>
          <a:srcRect b="0" l="0" r="0" t="0"/>
          <a:stretch/>
        </p:blipFill>
        <p:spPr>
          <a:xfrm>
            <a:off x="9251925" y="1502975"/>
            <a:ext cx="2710850" cy="4124325"/>
          </a:xfrm>
          <a:prstGeom prst="rect">
            <a:avLst/>
          </a:prstGeom>
          <a:noFill/>
          <a:ln>
            <a:noFill/>
          </a:ln>
        </p:spPr>
      </p:pic>
      <p:sp>
        <p:nvSpPr>
          <p:cNvPr id="332" name="Google Shape;332;p51"/>
          <p:cNvSpPr/>
          <p:nvPr/>
        </p:nvSpPr>
        <p:spPr>
          <a:xfrm>
            <a:off x="1037650" y="1468525"/>
            <a:ext cx="696600" cy="399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chemeClr val="accent3"/>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51"/>
          <p:cNvSpPr/>
          <p:nvPr/>
        </p:nvSpPr>
        <p:spPr>
          <a:xfrm>
            <a:off x="3259625" y="2973600"/>
            <a:ext cx="696600" cy="399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chemeClr val="accent3"/>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51"/>
          <p:cNvSpPr/>
          <p:nvPr/>
        </p:nvSpPr>
        <p:spPr>
          <a:xfrm>
            <a:off x="7527000" y="5137850"/>
            <a:ext cx="696600" cy="399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chemeClr val="accent3"/>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0"/>
          <p:cNvSpPr txBox="1"/>
          <p:nvPr>
            <p:ph type="title"/>
          </p:nvPr>
        </p:nvSpPr>
        <p:spPr>
          <a:xfrm>
            <a:off x="472191" y="250249"/>
            <a:ext cx="11235128" cy="6400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a:t>Thank You!</a:t>
            </a:r>
            <a:endParaRPr/>
          </a:p>
        </p:txBody>
      </p:sp>
      <p:pic>
        <p:nvPicPr>
          <p:cNvPr id="342" name="Google Shape;342;p10"/>
          <p:cNvPicPr preferRelativeResize="0"/>
          <p:nvPr/>
        </p:nvPicPr>
        <p:blipFill rotWithShape="1">
          <a:blip r:embed="rId3">
            <a:alphaModFix/>
          </a:blip>
          <a:srcRect b="0" l="0" r="0" t="0"/>
          <a:stretch/>
        </p:blipFill>
        <p:spPr>
          <a:xfrm>
            <a:off x="55418" y="1371599"/>
            <a:ext cx="6116782" cy="3822989"/>
          </a:xfrm>
          <a:prstGeom prst="rect">
            <a:avLst/>
          </a:prstGeom>
          <a:noFill/>
          <a:ln>
            <a:noFill/>
          </a:ln>
        </p:spPr>
      </p:pic>
      <p:sp>
        <p:nvSpPr>
          <p:cNvPr id="343" name="Google Shape;343;p10"/>
          <p:cNvSpPr/>
          <p:nvPr/>
        </p:nvSpPr>
        <p:spPr>
          <a:xfrm>
            <a:off x="6172200" y="1676400"/>
            <a:ext cx="5169288" cy="2971800"/>
          </a:xfrm>
          <a:prstGeom prst="roundRect">
            <a:avLst>
              <a:gd fmla="val 16667" name="adj"/>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600"/>
              <a:buFont typeface="Calibri"/>
              <a:buNone/>
            </a:pPr>
            <a:r>
              <a:rPr b="0" i="0" lang="en-US" sz="3600" u="none" cap="none" strike="noStrike">
                <a:solidFill>
                  <a:srgbClr val="FFFFFF"/>
                </a:solidFill>
                <a:latin typeface="Calibri"/>
                <a:ea typeface="Calibri"/>
                <a:cs typeface="Calibri"/>
                <a:sym typeface="Calibri"/>
              </a:rPr>
              <a:t>Getting in touch: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2800"/>
              <a:buFont typeface="Calibri"/>
              <a:buNone/>
            </a:pPr>
            <a:r>
              <a:t/>
            </a:r>
            <a:endParaRPr b="0" i="0" sz="2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2800"/>
              <a:buFont typeface="Calibri"/>
              <a:buNone/>
            </a:pPr>
            <a:r>
              <a:rPr b="0" i="0" lang="en-US" sz="2800" u="none" cap="none" strike="noStrike">
                <a:solidFill>
                  <a:srgbClr val="FFFFFF"/>
                </a:solidFill>
                <a:latin typeface="Calibri"/>
                <a:ea typeface="Calibri"/>
                <a:cs typeface="Calibri"/>
                <a:sym typeface="Calibri"/>
              </a:rPr>
              <a:t>success@agilityhealthradar.com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
          <p:cNvSpPr/>
          <p:nvPr/>
        </p:nvSpPr>
        <p:spPr>
          <a:xfrm>
            <a:off x="-2465994" y="155639"/>
            <a:ext cx="6934782" cy="7683912"/>
          </a:xfrm>
          <a:prstGeom prst="blockArc">
            <a:avLst>
              <a:gd fmla="val 18900000" name="adj1"/>
              <a:gd fmla="val 1936171" name="adj2"/>
              <a:gd fmla="val 0" name="adj3"/>
            </a:avLst>
          </a:prstGeom>
          <a:noFill/>
          <a:ln cap="flat" cmpd="sng" w="12700">
            <a:solidFill>
              <a:srgbClr val="CF112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
          <p:cNvSpPr/>
          <p:nvPr/>
        </p:nvSpPr>
        <p:spPr>
          <a:xfrm>
            <a:off x="3947902" y="1342454"/>
            <a:ext cx="6372260" cy="750246"/>
          </a:xfrm>
          <a:custGeom>
            <a:rect b="b" l="l" r="r" t="t"/>
            <a:pathLst>
              <a:path extrusionOk="0" h="750246" w="6088709">
                <a:moveTo>
                  <a:pt x="0" y="0"/>
                </a:moveTo>
                <a:lnTo>
                  <a:pt x="6088709" y="0"/>
                </a:lnTo>
                <a:lnTo>
                  <a:pt x="6088709" y="750246"/>
                </a:lnTo>
                <a:lnTo>
                  <a:pt x="0" y="750246"/>
                </a:lnTo>
                <a:lnTo>
                  <a:pt x="0" y="0"/>
                </a:lnTo>
                <a:close/>
              </a:path>
            </a:pathLst>
          </a:custGeom>
          <a:solidFill>
            <a:schemeClr val="accent3"/>
          </a:solidFill>
          <a:ln cap="flat" cmpd="sng" w="19050">
            <a:solidFill>
              <a:schemeClr val="lt2"/>
            </a:solidFill>
            <a:prstDash val="solid"/>
            <a:miter lim="800000"/>
            <a:headEnd len="sm" w="sm" type="none"/>
            <a:tailEnd len="sm" w="sm" type="none"/>
          </a:ln>
        </p:spPr>
        <p:txBody>
          <a:bodyPr anchorCtr="0" anchor="ctr" bIns="50800" lIns="595500" spcFirstLastPara="1" rIns="50800" wrap="square" tIns="50800">
            <a:noAutofit/>
          </a:bodyPr>
          <a:lstStyle/>
          <a:p>
            <a:pPr indent="0" lvl="0" marL="0" marR="0" rtl="0" algn="l">
              <a:lnSpc>
                <a:spcPct val="9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Manage All Users (Add/Edit/Delete)</a:t>
            </a:r>
            <a:endParaRPr b="0" i="0" sz="1400" u="none" cap="none" strike="noStrike">
              <a:solidFill>
                <a:srgbClr val="000000"/>
              </a:solidFill>
              <a:latin typeface="Arial"/>
              <a:ea typeface="Arial"/>
              <a:cs typeface="Arial"/>
              <a:sym typeface="Arial"/>
            </a:endParaRPr>
          </a:p>
        </p:txBody>
      </p:sp>
      <p:sp>
        <p:nvSpPr>
          <p:cNvPr id="155" name="Google Shape;155;p2"/>
          <p:cNvSpPr/>
          <p:nvPr/>
        </p:nvSpPr>
        <p:spPr>
          <a:xfrm>
            <a:off x="3385380" y="1277013"/>
            <a:ext cx="937808" cy="937808"/>
          </a:xfrm>
          <a:prstGeom prst="ellipse">
            <a:avLst/>
          </a:prstGeom>
          <a:solidFill>
            <a:schemeClr val="lt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2"/>
          <p:cNvSpPr/>
          <p:nvPr/>
        </p:nvSpPr>
        <p:spPr>
          <a:xfrm>
            <a:off x="3953859" y="4397324"/>
            <a:ext cx="6468476" cy="750246"/>
          </a:xfrm>
          <a:custGeom>
            <a:rect b="b" l="l" r="r" t="t"/>
            <a:pathLst>
              <a:path extrusionOk="0" h="750246" w="6088709">
                <a:moveTo>
                  <a:pt x="0" y="0"/>
                </a:moveTo>
                <a:lnTo>
                  <a:pt x="6088709" y="0"/>
                </a:lnTo>
                <a:lnTo>
                  <a:pt x="6088709" y="750246"/>
                </a:lnTo>
                <a:lnTo>
                  <a:pt x="0" y="750246"/>
                </a:lnTo>
                <a:lnTo>
                  <a:pt x="0" y="0"/>
                </a:lnTo>
                <a:close/>
              </a:path>
            </a:pathLst>
          </a:custGeom>
          <a:solidFill>
            <a:schemeClr val="accent3"/>
          </a:solidFill>
          <a:ln cap="flat" cmpd="sng" w="19050">
            <a:solidFill>
              <a:schemeClr val="lt2"/>
            </a:solidFill>
            <a:prstDash val="solid"/>
            <a:miter lim="800000"/>
            <a:headEnd len="sm" w="sm" type="none"/>
            <a:tailEnd len="sm" w="sm" type="none"/>
          </a:ln>
        </p:spPr>
        <p:txBody>
          <a:bodyPr anchorCtr="0" anchor="ctr" bIns="50800" lIns="595500" spcFirstLastPara="1" rIns="50800" wrap="square" tIns="50800">
            <a:noAutofit/>
          </a:bodyPr>
          <a:lstStyle/>
          <a:p>
            <a:pPr indent="0" lvl="1" marL="457200" marR="0" rtl="0" algn="l">
              <a:lnSpc>
                <a:spcPct val="9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View Teams at Enterprise, Portfolio/Program &amp; Team Levels</a:t>
            </a:r>
            <a:endParaRPr b="1" i="0" sz="2400" u="none" cap="none" strike="noStrike">
              <a:solidFill>
                <a:srgbClr val="FFFFFF"/>
              </a:solidFill>
              <a:latin typeface="Calibri"/>
              <a:ea typeface="Calibri"/>
              <a:cs typeface="Calibri"/>
              <a:sym typeface="Calibri"/>
            </a:endParaRPr>
          </a:p>
        </p:txBody>
      </p:sp>
      <p:sp>
        <p:nvSpPr>
          <p:cNvPr id="157" name="Google Shape;157;p2"/>
          <p:cNvSpPr/>
          <p:nvPr/>
        </p:nvSpPr>
        <p:spPr>
          <a:xfrm>
            <a:off x="3788828" y="4310882"/>
            <a:ext cx="937808" cy="937808"/>
          </a:xfrm>
          <a:prstGeom prst="ellipse">
            <a:avLst/>
          </a:prstGeom>
          <a:solidFill>
            <a:schemeClr val="lt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data:image/jpeg;base64,/9j/4AAQSkZJRgABAQAAAQABAAD/2wCEAAkGBxQTEhQUExQUFhMWFBgVEhcYFxYYGhcXFxwYFhgXGhUaHSggHBolGxcUITEhJSkrLi4uGh8zODMsNygtLisBCgoKDg0OGxAQGDckHyI0NS0tLDI3LC0sLCwsLCwsLDQuLCwsLCwsLCwsLCwsLCwsLCwsLC8sLCwsLCwsLCwsLP/AABEIAMQBAQMBIgACEQEDEQH/xAAcAAEAAQUBAQAAAAAAAAAAAAAABAIDBQYHAQj/xAA+EAABAwEFBQUFBwIGAwAAAAABAAIRAwQSITFBBQZRYXETIoGRoTJSscHRByNCYnKC8KKyFDNDc5LhJJPC/8QAGQEBAQADAQAAAAAAAAAAAAAAAAECAwUE/8QAJBEBAAICAgICAgMBAAAAAAAAAAECAxESIQQxIkFRcRMyYQX/2gAMAwEAAhEDEQA/AO4oiICIiAiIgIiICIiAiIgIrdortY1z3ua1jRLnOIAAGZJOQXH98PtlLXmnYGsc0SHVqjXEOOXcZIw5uz4aoOxucAJOA1VplqYQSHsIGBIcDBOS+Ttp7etNoc51avVqF2DgXuukcLg7oHIBY+nkQMiZI0JGRI4qbXT7HRfJ2z947ZQAFK012NGIAqOu4flJIjlELoW6v2zVWFrLcwVGZGqwXXjm6mO67wjoU2advRY7YO26FsotrWd4ew+BadWuacWnkVkVUEREBERAREQEREBERAREQEREBERAREQEREBERAREQFS94AJJAAEknAADMkqpazv7WmjTs0wbVVbRcRMili+tiMppte2eLgg4z9p2+lS21nU2OIsrHfdNEgVI/wBR3GcxwEarSBQOfJdL29sKi+01HAGL5gacIgaZKmz7sUxlIleS/lVrOnQx+Fa0bc6bZT7pzU2lsWscQwxr8MOK6hQ2PTZkxs8YCkmhGi0W8yfqHor4NfuXNrHu9UxvNwAw+ihbV2K6ljp8F0yqI0WJ29Zb9JwhSnk25dsr+LThMQ0/c7eers+0CtTxB7tamSYqMmSOThjB0PivpzY21Kdpo069F16nUbLTrwII0IMgjiF8oWuzFp4rpX2Dbac201bK5x7OpTNSm0nAVGETdGhLXEn9AXRiduRaunckRFkwEREBERAREQEREBERAREQEREBERAREQEREBERAXPt97TNuptnClZi791Z934UvVdBXL986TxtKoTi11mplnRpqAjzk+KwyTqrbhjd4Yql3nGVlqFIYKBY7OSs1RsxC481mbO7yiKhA4KPaSOAU5tDMnJYjae1bNTwfVbPCZPkFlwtPqGH8lY9yj1mqDbYAx8Vcse2KFV11jjJykETyBKuWqiMQ4SCseM1nuGcXi0dS59ttgE444YcBr8lI+zCq5u1rJdBM1HNMcHMeCegmfBeby0IJGOePyU37I6N7a9nme6Krh/63D5rqYf6uR5MfJ9IIiLe8giIgIiICIiAiIgIiICIiAiIgIiICIiAiIgIiIC5v9rbKzDSr0RJNJ9E6wS5jgfK+ukLVftFP/jsAzNUR4NcsMk6rMtmKN3iHJLPVtFGDXtVGnOTC4Fx8IW17M25egEgziCDIKwFLYzbjmvDnXn9o50w6/iJDx3hgSImIJV+x2e7UYG4NYA1owwGWep5lc3JeJ9T27OLHaPfr99trtj3RhhOa1e12drRUqMoNqNpC8+SBOUw3MmMcAcuk7DbWktGOKgssxzHotdb6ntsnHuvTAWO0Uq8XrK+iJ7rmiGzgZ09QMln68EDGTxylS6NnLsyfFU2qyiEvflKUrFemj72WMuukCTMeuCye4ew32Ku21OIc8AhtMYi68QSTxzj5qbaqWKy2zme21xwcAWHVpiI6YAx1WyM1q1iIYWwUtblaNupUal5ocNQD54qtRNkGaFH/aZ/aFLXUrO4iXEtGrTAiIqxEREBERAREQEREBERAREQEREBERAREQEREBarv60llGMr5nyw+a2pYfeyleszzq0hw8DB9CVryxuktuGdZIaFVpBrS52AA/gVjZNkv1JiBmP+1D2vtAl9yCWtAJ5k5eQUCy26s18ta6DhBn0XMrTbuTbUNytlnMwIlRade6SHNBDYkjmsRSr1ak3mEY+0ccOA4BTGFzRjdHUgJNNEW61LOUi0iQVjrdU4LGWS2w/uuBBMOAMgE68v+1JqVMSsL/gj8scT3lntgbKdUcLupN52d3QzwwC117+90W/fZ7tKkabqPaN7YOdUNOe9dMAOjUSDit+HFF51LR5Gacddw22lTDWhoyAAHQYBVoi6biiIiAiIgIiICIiAiIgIiICIiAiIgIiICIiAiIgK1aaAexzHZOaWnoRCuog47tXZ9yo9tQd5kNfmJAm69pGhB+Cx+yaLG17td7zRcBccM2mRM4YgiRyz6dZ3j2C20tkG7VaDcf8A/LuLT6fHmNayOa51KoLr2GCDjz8RqDwheC9Jxz/jr4M8ZI19tlZQsLRg+rUN2YF7E9boGPVQLZbbzjTs9FlKSRfIDnhstcDJkAyHDXTJQrOx7SIaMom8Y+CydNl0S6L3JS2SNdN8UrE97n9sPWsjab6d3ANmTqZnEnirNatAJ1KvbReJzzwjlqoNoqyV55iZZ1lYLoEqVsCwPp1jacWvLWinyaJdJHOfKFlNkbDhgtFcdyfuaZzqu0JHuDPn0zmuxJJzJkniV7vHxTHylzvMzRPwhvmxNqtrsnJ4we3geI5FZFc1stqdReKjTBGfMag8itop720vxtc3ngR8l6nPbEiiWDadKsPu3tdy1H7TipaAiIgIiICIiAiIgIiICIiAiIgIiICIiAiIgIiwO197bPQkXu0ePwsx83ZD48kGeXNvtGtQ/wAQ24zvU6c1nDg4gNBHKf6lD2pvraa5uUz2TTgAz2j1fn5QruxLEKlSq10kGhdJOJJLhjPGRKxtXlGmzHbhaJQbDtJhaO8OWKptu0Wge1isJXsF1zmuBD2G66CROodHPNG2ejBLrxdwJJXM3Wsu3EWtCI63uquJYJGhyAHGdVuu5W7V+K9fCkO80H/Uj8R4U/j0zt7obuduQ97YoNOA98jT9PHjlxWz7z24AdgzIQanTRvwPkvXhx8vlMdPD5Gbh8Kz39yxe1Lf21QuyaMKY/Lx6n6KIrb3Kg1ozI8YXrc5Rb6kM6kDzOPpKx1esXHHJVW+1teWhpBDSXOIxEgFoE5fiPkogMnkosJtlrlpDmkgjIgkEeIW07N3yqNwqtDxx9l30PotSYFeGAQdKsO8tnqYX7h4P7v9WXqstTqBwlpBHEGVySjRJWQs1J9Mywlp4gkfBB01Fpti3jrM/wAyKjfAO8CMPNbZZLS2owPYZB9OR5oi8iIgIiICIiAiIgIiICIiAiIgLEbW3io0JBN5/utxjqch8VrP2gbYLyLKw92R20a6lvSM+Z5LV3mUGV21vLWry2blP3G6/qOZ+HJaxanQpxarLWSSSMsvqivdkUDJe4Rh3eIHRZex7epWNtWvWmAwNY0Ree8nusaOJ9BJ0UOj7PVa7v8AUfuKTvdrsPmHNWVY3MQktm2I+ltBotNoBp1iXMu0XEC7N5jHhwJc4AgzhmcAsozdSi2oC57ngY9mbuPC89oEDlqtX3dZ2JJY+TVxeM4IGEAnDDMR+JvBTq1pcC0OJLiHSRgG6iWyROQ8CvRb/n1tbcxCV829a6iZdFO16dOiYAa5ohjMMTkIjT4BaXWrlxJJkkyTxJzWK2T3g6qfxmG/pGE+JE+SyDQtOSsVtNYn0tZ3G5VAqHbKQdngeI+HMclIesZWrGobrPZ1Pvchy56/HBVpricMIGGGXgplGhAV6zWOFeq4BQWg1XrLQvGT7OnNV2WzF0cFMqvazAyTo0Zn6DmVRR20YMbKpcKp5dFTFV+bhSb7rILvF5+QHVef4JvFxPEvefmqEPGJd5gLZNzbce0dTOTheHC8M/Mf2rXWUy3KCOEqdsB0WqlEiXGR1aR81EdDREUBERAREQEREBERAREQFC2ttBtCmXuzyaOJ0Cmrn+9m1+1rGkPZpa8Tk7wER5oNeqvL6jnuxc4k+JMn1+CFirbTwH88V7CqrBarYbn1+SlNaqqNLFBTZ6Wuixe+dAOsrhwcw/1AA+oWwgQFhN6hNmrRmGXh+0h3ySEW9l1Xdi2QNGukYEkwWxM3tJyx8oW16winZmMaHVopiAO4xoJcMI7obeyGmisbN2k98hrR2bpJkwZdGt3QyPHPJXt3bC91prVqoHcApUsZxOLz8B4ldfLfjj5/l5KU3bTY6FIANa0Q0AADgBgFecI+i9pBWq7C83R7P4jx5dOK5D2IFYmqS1vsfid7/Ifl+PTPIWWxhoUihZg0ZKQ7AII1aAFEptvuJPsNz5ngFXaCXG6FF2nUh9OztN0XTUquGYbN0AfmJmDpCCb/AI4uN2lAAMOfmARhDeJGU5dVfosDZ4nMnEk8SVZsrJEMAa0YDgI+J5DzCmts41lx10Hl9ZVHjXdf51VLn8j5t+qvChyXj6YQRHHkf50V3Zj/AL6kZ/1GeHeCpqiFRZP86l/uMx/cFEdRREUBERAREQEREBERAREQRNr2vsqNSoM2tJHXIesLlVcfj1GZ+K3LfvaDbraDXC/eD3gHFog3ZHOZ8FqlIwMR9FYCmZaF44KmytDZaMgcPHHyV5zEFDV63Ajy+nzVRavHtwPmPBBcJWM2yy9RqjjSeP6Sp5P1VmuyZHER54IrUtiVLtJuUmJmRIIMgRrAK2zZ9k7OmG6mXO/U4yVrm69G/wBm3HDvO09nTzhbi8L3+bf1Rowx7laJyGpwHTU/zipTGxEKBZXX6jjo03G/tzP/ACnyCyS8DeNVq1PgKu+qLhJyw8lQstK73jnC12y/eWq0VXTdaW0mxqGi8QOpefJZ7a9rFKk4nQLF7v2csptLsHGXuJ95/e8xKDN0QYGEAZDIBXmu/MPDFWKWOQ/cVekDNx6DD0GKD15/MfL/AKVuoRxd6/RVhozu+atVmt91vkEEWq4cT/PBXthtDrTREz94D5Y/JRnuj2QB0keiyG6dG9a6ZgYXnGBpdInzI81EdHREUBERAREQEREBERARFatVpbTaXvIa0ZkoOc70AG2VeEt87rZ9VFDRGB8DiPqlqHaV6j57rqjnNPEEyMFdpU2/hVVh2OLK10+y4G7qJGYB06H1WUYVC267s2tqSLrXC90Pdn1V+zPwRF8qhevKoJRXjDpwK8cMQvG5zxw/nqqqmqDG7rWW6a7scazmNnQNM4efostbapa1xHtZN/UcB6n0VVkphrRGsuPVxkqxasXsHu949SCB6XvNZ3tNp3KRGl3ZdmuMa3hgplyc5VNMwMlWQVir26BkF4Xc14QrNprBoPmgwO8Nbta1KgMi6+/9Lcfl6rI2Opelx9mSGDV0Z9Gzrqte2e81a9Z84wGNPAOJmOgatkoNGAAwAAA0EZIJIN7M4cBl56qRSgZAKikzVXYQU1JKtlVuVtyCPVWw7hU5qVX8GtaP3Ek/2ha9VK27cOjFF7veqR4NA+pUlGzoiKAiIgIiICIiAiIgLWd/bQ0UGsJN9zwWAflzJ5QfOFsy5dvBb+3rOd+EGGfpGXnifFBBo1cYOYyPFXHVbrmu0JuO5E5FeCzy38wxC9pNDwWuzIhw4cCFVXtp0W1KdRjsWuY5p8RCwm7loJpAOMvZ3H9WYT4gA+KnWi0lrcfaY4X+bTAv9PhisXYXBtoqgZOAd4iQT5FvkqM+7+fFUOK8vyF4XqCuMP5ovaxwHOF6xyoe7FvX0zQTFbYMZ4kn5D0VqvWgHwA8cPmq6dRBJc7BUCuor66s9sqJz6qx1tq4eC8Nb5qDaXl0NGpg+KxtaKxuWeOk3tFYe7OsXZwbw7+LhwEEALP2ZuUADrn5aLHiC/KAAAMM45rKUHAcApTetyyzceWq+oSG9V7Cp7YDiegK8dVJyHms2p45WahVT3KzVcgj2h2i6JuvQuWWkOLb3/I3h6ELndis7q1RrG5uMDlxPQDFdWo0g1rWjJoAHQCFJRWiIoCIiAiIgIiICIiDG7x1iyzVnNwNyPOB81y8Zx/M0RUT2K1UYCZ1Go6r1EELbQhl/wDE0R1BOII1C1jZ7y201KY9lpF2cwHC9E8JREGytdh4K5OKIiq2uMq0Xm8ERB5anmW/qJ8g5XWPKIghuqmSvH1CAiIr3ZzO0v3icMowzUDY1Sa7wYhlQhqIpMRJEzHputF8gFXpwKIsmK0HSqURBYeoNtqH1REGzfZ7RBdWcR3mhgbyDr0/2hbsiLEEREBERAREQf/Z" id="158" name="Google Shape;158;p2"/>
          <p:cNvSpPr/>
          <p:nvPr/>
        </p:nvSpPr>
        <p:spPr>
          <a:xfrm>
            <a:off x="1679575" y="11176"/>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8595B"/>
              </a:solidFill>
              <a:latin typeface="Calibri"/>
              <a:ea typeface="Calibri"/>
              <a:cs typeface="Calibri"/>
              <a:sym typeface="Calibri"/>
            </a:endParaRPr>
          </a:p>
        </p:txBody>
      </p:sp>
      <p:sp>
        <p:nvSpPr>
          <p:cNvPr descr="data:image/jpeg;base64,/9j/4AAQSkZJRgABAQAAAQABAAD/2wCEAAkGBxQTEhQUExQUFhMWFBgVEhcYFxYYGhcXFxwYFhgXGhUaHSggHBolGxcUITEhJSkrLi4uGh8zODMsNygtLisBCgoKDg0OGxAQGDckHyI0NS0tLDI3LC0sLCwsLCwsLDQuLCwsLCwsLCwsLCwsLCwsLCwsLC8sLCwsLCwsLCwsLP/AABEIAMQBAQMBIgACEQEDEQH/xAAcAAEAAQUBAQAAAAAAAAAAAAAABAIDBQYHAQj/xAA+EAABAwEFBQUFBwIGAwAAAAABAAIRAwQSITFBBQZRYXETIoGRoTJSscHRByNCYnKC8KKyFDNDc5LhJJPC/8QAGQEBAQADAQAAAAAAAAAAAAAAAAECAwUE/8QAJBEBAAICAgICAgMBAAAAAAAAAAECAxESIQQxIkFRcRMyYQX/2gAMAwEAAhEDEQA/AO4oiICIiAiIgIiICIiAiIgIrdortY1z3ua1jRLnOIAAGZJOQXH98PtlLXmnYGsc0SHVqjXEOOXcZIw5uz4aoOxucAJOA1VplqYQSHsIGBIcDBOS+Ttp7etNoc51avVqF2DgXuukcLg7oHIBY+nkQMiZI0JGRI4qbXT7HRfJ2z947ZQAFK012NGIAqOu4flJIjlELoW6v2zVWFrLcwVGZGqwXXjm6mO67wjoU2advRY7YO26FsotrWd4ew+BadWuacWnkVkVUEREBERAREQEREBERAREQEREBERAREQEREBERAREQFS94AJJAAEknAADMkqpazv7WmjTs0wbVVbRcRMili+tiMppte2eLgg4z9p2+lS21nU2OIsrHfdNEgVI/wBR3GcxwEarSBQOfJdL29sKi+01HAGL5gacIgaZKmz7sUxlIleS/lVrOnQx+Fa0bc6bZT7pzU2lsWscQwxr8MOK6hQ2PTZkxs8YCkmhGi0W8yfqHor4NfuXNrHu9UxvNwAw+ihbV2K6ljp8F0yqI0WJ29Zb9JwhSnk25dsr+LThMQ0/c7eers+0CtTxB7tamSYqMmSOThjB0PivpzY21Kdpo069F16nUbLTrwII0IMgjiF8oWuzFp4rpX2Dbac201bK5x7OpTNSm0nAVGETdGhLXEn9AXRiduRaunckRFkwEREBERAREQEREBERAREQEREBERAREQEREBERAXPt97TNuptnClZi791Z934UvVdBXL986TxtKoTi11mplnRpqAjzk+KwyTqrbhjd4Yql3nGVlqFIYKBY7OSs1RsxC481mbO7yiKhA4KPaSOAU5tDMnJYjae1bNTwfVbPCZPkFlwtPqGH8lY9yj1mqDbYAx8Vcse2KFV11jjJykETyBKuWqiMQ4SCseM1nuGcXi0dS59ttgE444YcBr8lI+zCq5u1rJdBM1HNMcHMeCegmfBeby0IJGOePyU37I6N7a9nme6Krh/63D5rqYf6uR5MfJ9IIiLe8giIgIiICIiAiIgIiICIiAiIgIiICIiAiIgIiIC5v9rbKzDSr0RJNJ9E6wS5jgfK+ukLVftFP/jsAzNUR4NcsMk6rMtmKN3iHJLPVtFGDXtVGnOTC4Fx8IW17M25egEgziCDIKwFLYzbjmvDnXn9o50w6/iJDx3hgSImIJV+x2e7UYG4NYA1owwGWep5lc3JeJ9T27OLHaPfr99trtj3RhhOa1e12drRUqMoNqNpC8+SBOUw3MmMcAcuk7DbWktGOKgssxzHotdb6ntsnHuvTAWO0Uq8XrK+iJ7rmiGzgZ09QMln68EDGTxylS6NnLsyfFU2qyiEvflKUrFemj72WMuukCTMeuCye4ew32Ku21OIc8AhtMYi68QSTxzj5qbaqWKy2zme21xwcAWHVpiI6YAx1WyM1q1iIYWwUtblaNupUal5ocNQD54qtRNkGaFH/aZ/aFLXUrO4iXEtGrTAiIqxEREBERAREQEREBERAREQEREBERAREQEREBarv60llGMr5nyw+a2pYfeyleszzq0hw8DB9CVryxuktuGdZIaFVpBrS52AA/gVjZNkv1JiBmP+1D2vtAl9yCWtAJ5k5eQUCy26s18ta6DhBn0XMrTbuTbUNytlnMwIlRade6SHNBDYkjmsRSr1ak3mEY+0ccOA4BTGFzRjdHUgJNNEW61LOUi0iQVjrdU4LGWS2w/uuBBMOAMgE68v+1JqVMSsL/gj8scT3lntgbKdUcLupN52d3QzwwC117+90W/fZ7tKkabqPaN7YOdUNOe9dMAOjUSDit+HFF51LR5Gacddw22lTDWhoyAAHQYBVoi6biiIiAiIgIiICIiAiIgIiICIiAiIgIiICIiAiIgK1aaAexzHZOaWnoRCuog47tXZ9yo9tQd5kNfmJAm69pGhB+Cx+yaLG17td7zRcBccM2mRM4YgiRyz6dZ3j2C20tkG7VaDcf8A/LuLT6fHmNayOa51KoLr2GCDjz8RqDwheC9Jxz/jr4M8ZI19tlZQsLRg+rUN2YF7E9boGPVQLZbbzjTs9FlKSRfIDnhstcDJkAyHDXTJQrOx7SIaMom8Y+CydNl0S6L3JS2SNdN8UrE97n9sPWsjab6d3ANmTqZnEnirNatAJ1KvbReJzzwjlqoNoqyV55iZZ1lYLoEqVsCwPp1jacWvLWinyaJdJHOfKFlNkbDhgtFcdyfuaZzqu0JHuDPn0zmuxJJzJkniV7vHxTHylzvMzRPwhvmxNqtrsnJ4we3geI5FZFc1stqdReKjTBGfMag8itop720vxtc3ngR8l6nPbEiiWDadKsPu3tdy1H7TipaAiIgIiICIiAiIgIiICIiAiIgIiICIiAiIgIiwO197bPQkXu0ePwsx83ZD48kGeXNvtGtQ/wAQ24zvU6c1nDg4gNBHKf6lD2pvraa5uUz2TTgAz2j1fn5QruxLEKlSq10kGhdJOJJLhjPGRKxtXlGmzHbhaJQbDtJhaO8OWKptu0Wge1isJXsF1zmuBD2G66CROodHPNG2ejBLrxdwJJXM3Wsu3EWtCI63uquJYJGhyAHGdVuu5W7V+K9fCkO80H/Uj8R4U/j0zt7obuduQ97YoNOA98jT9PHjlxWz7z24AdgzIQanTRvwPkvXhx8vlMdPD5Gbh8Kz39yxe1Lf21QuyaMKY/Lx6n6KIrb3Kg1ozI8YXrc5Rb6kM6kDzOPpKx1esXHHJVW+1teWhpBDSXOIxEgFoE5fiPkogMnkosJtlrlpDmkgjIgkEeIW07N3yqNwqtDxx9l30PotSYFeGAQdKsO8tnqYX7h4P7v9WXqstTqBwlpBHEGVySjRJWQs1J9Mywlp4gkfBB01Fpti3jrM/wAyKjfAO8CMPNbZZLS2owPYZB9OR5oi8iIgIiICIiAiIgIiICIiAiIgLEbW3io0JBN5/utxjqch8VrP2gbYLyLKw92R20a6lvSM+Z5LV3mUGV21vLWry2blP3G6/qOZ+HJaxanQpxarLWSSSMsvqivdkUDJe4Rh3eIHRZex7epWNtWvWmAwNY0Ree8nusaOJ9BJ0UOj7PVa7v8AUfuKTvdrsPmHNWVY3MQktm2I+ltBotNoBp1iXMu0XEC7N5jHhwJc4AgzhmcAsozdSi2oC57ngY9mbuPC89oEDlqtX3dZ2JJY+TVxeM4IGEAnDDMR+JvBTq1pcC0OJLiHSRgG6iWyROQ8CvRb/n1tbcxCV829a6iZdFO16dOiYAa5ohjMMTkIjT4BaXWrlxJJkkyTxJzWK2T3g6qfxmG/pGE+JE+SyDQtOSsVtNYn0tZ3G5VAqHbKQdngeI+HMclIesZWrGobrPZ1Pvchy56/HBVpricMIGGGXgplGhAV6zWOFeq4BQWg1XrLQvGT7OnNV2WzF0cFMqvazAyTo0Zn6DmVRR20YMbKpcKp5dFTFV+bhSb7rILvF5+QHVef4JvFxPEvefmqEPGJd5gLZNzbce0dTOTheHC8M/Mf2rXWUy3KCOEqdsB0WqlEiXGR1aR81EdDREUBERAREQEREBERAREQFC2ttBtCmXuzyaOJ0Cmrn+9m1+1rGkPZpa8Tk7wER5oNeqvL6jnuxc4k+JMn1+CFirbTwH88V7CqrBarYbn1+SlNaqqNLFBTZ6Wuixe+dAOsrhwcw/1AA+oWwgQFhN6hNmrRmGXh+0h3ySEW9l1Xdi2QNGukYEkwWxM3tJyx8oW16winZmMaHVopiAO4xoJcMI7obeyGmisbN2k98hrR2bpJkwZdGt3QyPHPJXt3bC91prVqoHcApUsZxOLz8B4ldfLfjj5/l5KU3bTY6FIANa0Q0AADgBgFecI+i9pBWq7C83R7P4jx5dOK5D2IFYmqS1vsfid7/Ifl+PTPIWWxhoUihZg0ZKQ7AII1aAFEptvuJPsNz5ngFXaCXG6FF2nUh9OztN0XTUquGYbN0AfmJmDpCCb/AI4uN2lAAMOfmARhDeJGU5dVfosDZ4nMnEk8SVZsrJEMAa0YDgI+J5DzCmts41lx10Hl9ZVHjXdf51VLn8j5t+qvChyXj6YQRHHkf50V3Zj/AL6kZ/1GeHeCpqiFRZP86l/uMx/cFEdRREUBERAREQEREBERAREQRNr2vsqNSoM2tJHXIesLlVcfj1GZ+K3LfvaDbraDXC/eD3gHFog3ZHOZ8FqlIwMR9FYCmZaF44KmytDZaMgcPHHyV5zEFDV63Ajy+nzVRavHtwPmPBBcJWM2yy9RqjjSeP6Sp5P1VmuyZHER54IrUtiVLtJuUmJmRIIMgRrAK2zZ9k7OmG6mXO/U4yVrm69G/wBm3HDvO09nTzhbi8L3+bf1Rowx7laJyGpwHTU/zipTGxEKBZXX6jjo03G/tzP/ACnyCyS8DeNVq1PgKu+qLhJyw8lQstK73jnC12y/eWq0VXTdaW0mxqGi8QOpefJZ7a9rFKk4nQLF7v2csptLsHGXuJ95/e8xKDN0QYGEAZDIBXmu/MPDFWKWOQ/cVekDNx6DD0GKD15/MfL/AKVuoRxd6/RVhozu+atVmt91vkEEWq4cT/PBXthtDrTREz94D5Y/JRnuj2QB0keiyG6dG9a6ZgYXnGBpdInzI81EdHREUBERAREQEREBERARFatVpbTaXvIa0ZkoOc70AG2VeEt87rZ9VFDRGB8DiPqlqHaV6j57rqjnNPEEyMFdpU2/hVVh2OLK10+y4G7qJGYB06H1WUYVC267s2tqSLrXC90Pdn1V+zPwRF8qhevKoJRXjDpwK8cMQvG5zxw/nqqqmqDG7rWW6a7scazmNnQNM4efostbapa1xHtZN/UcB6n0VVkphrRGsuPVxkqxasXsHu949SCB6XvNZ3tNp3KRGl3ZdmuMa3hgplyc5VNMwMlWQVir26BkF4Xc14QrNprBoPmgwO8Nbta1KgMi6+/9Lcfl6rI2Opelx9mSGDV0Z9Gzrqte2e81a9Z84wGNPAOJmOgatkoNGAAwAAA0EZIJIN7M4cBl56qRSgZAKikzVXYQU1JKtlVuVtyCPVWw7hU5qVX8GtaP3Ek/2ha9VK27cOjFF7veqR4NA+pUlGzoiKAiIgIiICIiAiIgLWd/bQ0UGsJN9zwWAflzJ5QfOFsy5dvBb+3rOd+EGGfpGXnifFBBo1cYOYyPFXHVbrmu0JuO5E5FeCzy38wxC9pNDwWuzIhw4cCFVXtp0W1KdRjsWuY5p8RCwm7loJpAOMvZ3H9WYT4gA+KnWi0lrcfaY4X+bTAv9PhisXYXBtoqgZOAd4iQT5FvkqM+7+fFUOK8vyF4XqCuMP5ovaxwHOF6xyoe7FvX0zQTFbYMZ4kn5D0VqvWgHwA8cPmq6dRBJc7BUCuor66s9sqJz6qx1tq4eC8Nb5qDaXl0NGpg+KxtaKxuWeOk3tFYe7OsXZwbw7+LhwEEALP2ZuUADrn5aLHiC/KAAAMM45rKUHAcApTetyyzceWq+oSG9V7Cp7YDiegK8dVJyHms2p45WahVT3KzVcgj2h2i6JuvQuWWkOLb3/I3h6ELndis7q1RrG5uMDlxPQDFdWo0g1rWjJoAHQCFJRWiIoCIiAiIgIiICIiDG7x1iyzVnNwNyPOB81y8Zx/M0RUT2K1UYCZ1Go6r1EELbQhl/wDE0R1BOII1C1jZ7y201KY9lpF2cwHC9E8JREGytdh4K5OKIiq2uMq0Xm8ERB5anmW/qJ8g5XWPKIghuqmSvH1CAiIr3ZzO0v3icMowzUDY1Sa7wYhlQhqIpMRJEzHputF8gFXpwKIsmK0HSqURBYeoNtqH1REGzfZ7RBdWcR3mhgbyDr0/2hbsiLEEREBERAREQf/Z" id="159" name="Google Shape;159;p2"/>
          <p:cNvSpPr/>
          <p:nvPr/>
        </p:nvSpPr>
        <p:spPr>
          <a:xfrm>
            <a:off x="1831975" y="16357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8595B"/>
              </a:solidFill>
              <a:latin typeface="Calibri"/>
              <a:ea typeface="Calibri"/>
              <a:cs typeface="Calibri"/>
              <a:sym typeface="Calibri"/>
            </a:endParaRPr>
          </a:p>
        </p:txBody>
      </p:sp>
      <p:sp>
        <p:nvSpPr>
          <p:cNvPr descr="data:image/jpeg;base64,/9j/4AAQSkZJRgABAQAAAQABAAD/2wCEAAkGBxQTEhQUExQUFhMWFBgVEhcYFxYYGhcXFxwYFhgXGhUaHSggHBolGxcUITEhJSkrLi4uGh8zODMsNygtLisBCgoKDg0OGxAQGDckHyI0NS0tLDI3LC0sLCwsLCwsLDQuLCwsLCwsLCwsLCwsLCwsLCwsLC8sLCwsLCwsLCwsLP/AABEIAMQBAQMBIgACEQEDEQH/xAAcAAEAAQUBAQAAAAAAAAAAAAAABAIDBQYHAQj/xAA+EAABAwEFBQUFBwIGAwAAAAABAAIRAwQSITFBBQZRYXETIoGRoTJSscHRByNCYnKC8KKyFDNDc5LhJJPC/8QAGQEBAQADAQAAAAAAAAAAAAAAAAECAwUE/8QAJBEBAAICAgICAgMBAAAAAAAAAAECAxESIQQxIkFRcRMyYQX/2gAMAwEAAhEDEQA/AO4oiICIiAiIgIiICIiAiIgIrdortY1z3ua1jRLnOIAAGZJOQXH98PtlLXmnYGsc0SHVqjXEOOXcZIw5uz4aoOxucAJOA1VplqYQSHsIGBIcDBOS+Ttp7etNoc51avVqF2DgXuukcLg7oHIBY+nkQMiZI0JGRI4qbXT7HRfJ2z947ZQAFK012NGIAqOu4flJIjlELoW6v2zVWFrLcwVGZGqwXXjm6mO67wjoU2advRY7YO26FsotrWd4ew+BadWuacWnkVkVUEREBERAREQEREBERAREQEREBERAREQEREBERAREQFS94AJJAAEknAADMkqpazv7WmjTs0wbVVbRcRMili+tiMppte2eLgg4z9p2+lS21nU2OIsrHfdNEgVI/wBR3GcxwEarSBQOfJdL29sKi+01HAGL5gacIgaZKmz7sUxlIleS/lVrOnQx+Fa0bc6bZT7pzU2lsWscQwxr8MOK6hQ2PTZkxs8YCkmhGi0W8yfqHor4NfuXNrHu9UxvNwAw+ihbV2K6ljp8F0yqI0WJ29Zb9JwhSnk25dsr+LThMQ0/c7eers+0CtTxB7tamSYqMmSOThjB0PivpzY21Kdpo069F16nUbLTrwII0IMgjiF8oWuzFp4rpX2Dbac201bK5x7OpTNSm0nAVGETdGhLXEn9AXRiduRaunckRFkwEREBERAREQEREBERAREQEREBERAREQEREBERAXPt97TNuptnClZi791Z934UvVdBXL986TxtKoTi11mplnRpqAjzk+KwyTqrbhjd4Yql3nGVlqFIYKBY7OSs1RsxC481mbO7yiKhA4KPaSOAU5tDMnJYjae1bNTwfVbPCZPkFlwtPqGH8lY9yj1mqDbYAx8Vcse2KFV11jjJykETyBKuWqiMQ4SCseM1nuGcXi0dS59ttgE444YcBr8lI+zCq5u1rJdBM1HNMcHMeCegmfBeby0IJGOePyU37I6N7a9nme6Krh/63D5rqYf6uR5MfJ9IIiLe8giIgIiICIiAiIgIiICIiAiIgIiICIiAiIgIiIC5v9rbKzDSr0RJNJ9E6wS5jgfK+ukLVftFP/jsAzNUR4NcsMk6rMtmKN3iHJLPVtFGDXtVGnOTC4Fx8IW17M25egEgziCDIKwFLYzbjmvDnXn9o50w6/iJDx3hgSImIJV+x2e7UYG4NYA1owwGWep5lc3JeJ9T27OLHaPfr99trtj3RhhOa1e12drRUqMoNqNpC8+SBOUw3MmMcAcuk7DbWktGOKgssxzHotdb6ntsnHuvTAWO0Uq8XrK+iJ7rmiGzgZ09QMln68EDGTxylS6NnLsyfFU2qyiEvflKUrFemj72WMuukCTMeuCye4ew32Ku21OIc8AhtMYi68QSTxzj5qbaqWKy2zme21xwcAWHVpiI6YAx1WyM1q1iIYWwUtblaNupUal5ocNQD54qtRNkGaFH/aZ/aFLXUrO4iXEtGrTAiIqxEREBERAREQEREBERAREQEREBERAREQEREBarv60llGMr5nyw+a2pYfeyleszzq0hw8DB9CVryxuktuGdZIaFVpBrS52AA/gVjZNkv1JiBmP+1D2vtAl9yCWtAJ5k5eQUCy26s18ta6DhBn0XMrTbuTbUNytlnMwIlRade6SHNBDYkjmsRSr1ak3mEY+0ccOA4BTGFzRjdHUgJNNEW61LOUi0iQVjrdU4LGWS2w/uuBBMOAMgE68v+1JqVMSsL/gj8scT3lntgbKdUcLupN52d3QzwwC117+90W/fZ7tKkabqPaN7YOdUNOe9dMAOjUSDit+HFF51LR5Gacddw22lTDWhoyAAHQYBVoi6biiIiAiIgIiICIiAiIgIiICIiAiIgIiICIiAiIgK1aaAexzHZOaWnoRCuog47tXZ9yo9tQd5kNfmJAm69pGhB+Cx+yaLG17td7zRcBccM2mRM4YgiRyz6dZ3j2C20tkG7VaDcf8A/LuLT6fHmNayOa51KoLr2GCDjz8RqDwheC9Jxz/jr4M8ZI19tlZQsLRg+rUN2YF7E9boGPVQLZbbzjTs9FlKSRfIDnhstcDJkAyHDXTJQrOx7SIaMom8Y+CydNl0S6L3JS2SNdN8UrE97n9sPWsjab6d3ANmTqZnEnirNatAJ1KvbReJzzwjlqoNoqyV55iZZ1lYLoEqVsCwPp1jacWvLWinyaJdJHOfKFlNkbDhgtFcdyfuaZzqu0JHuDPn0zmuxJJzJkniV7vHxTHylzvMzRPwhvmxNqtrsnJ4we3geI5FZFc1stqdReKjTBGfMag8itop720vxtc3ngR8l6nPbEiiWDadKsPu3tdy1H7TipaAiIgIiICIiAiIgIiICIiAiIgIiICIiAiIgIiwO197bPQkXu0ePwsx83ZD48kGeXNvtGtQ/wAQ24zvU6c1nDg4gNBHKf6lD2pvraa5uUz2TTgAz2j1fn5QruxLEKlSq10kGhdJOJJLhjPGRKxtXlGmzHbhaJQbDtJhaO8OWKptu0Wge1isJXsF1zmuBD2G66CROodHPNG2ejBLrxdwJJXM3Wsu3EWtCI63uquJYJGhyAHGdVuu5W7V+K9fCkO80H/Uj8R4U/j0zt7obuduQ97YoNOA98jT9PHjlxWz7z24AdgzIQanTRvwPkvXhx8vlMdPD5Gbh8Kz39yxe1Lf21QuyaMKY/Lx6n6KIrb3Kg1ozI8YXrc5Rb6kM6kDzOPpKx1esXHHJVW+1teWhpBDSXOIxEgFoE5fiPkogMnkosJtlrlpDmkgjIgkEeIW07N3yqNwqtDxx9l30PotSYFeGAQdKsO8tnqYX7h4P7v9WXqstTqBwlpBHEGVySjRJWQs1J9Mywlp4gkfBB01Fpti3jrM/wAyKjfAO8CMPNbZZLS2owPYZB9OR5oi8iIgIiICIiAiIgIiICIiAiIgLEbW3io0JBN5/utxjqch8VrP2gbYLyLKw92R20a6lvSM+Z5LV3mUGV21vLWry2blP3G6/qOZ+HJaxanQpxarLWSSSMsvqivdkUDJe4Rh3eIHRZex7epWNtWvWmAwNY0Ree8nusaOJ9BJ0UOj7PVa7v8AUfuKTvdrsPmHNWVY3MQktm2I+ltBotNoBp1iXMu0XEC7N5jHhwJc4AgzhmcAsozdSi2oC57ngY9mbuPC89oEDlqtX3dZ2JJY+TVxeM4IGEAnDDMR+JvBTq1pcC0OJLiHSRgG6iWyROQ8CvRb/n1tbcxCV829a6iZdFO16dOiYAa5ohjMMTkIjT4BaXWrlxJJkkyTxJzWK2T3g6qfxmG/pGE+JE+SyDQtOSsVtNYn0tZ3G5VAqHbKQdngeI+HMclIesZWrGobrPZ1Pvchy56/HBVpricMIGGGXgplGhAV6zWOFeq4BQWg1XrLQvGT7OnNV2WzF0cFMqvazAyTo0Zn6DmVRR20YMbKpcKp5dFTFV+bhSb7rILvF5+QHVef4JvFxPEvefmqEPGJd5gLZNzbce0dTOTheHC8M/Mf2rXWUy3KCOEqdsB0WqlEiXGR1aR81EdDREUBERAREQEREBERAREQFC2ttBtCmXuzyaOJ0Cmrn+9m1+1rGkPZpa8Tk7wER5oNeqvL6jnuxc4k+JMn1+CFirbTwH88V7CqrBarYbn1+SlNaqqNLFBTZ6Wuixe+dAOsrhwcw/1AA+oWwgQFhN6hNmrRmGXh+0h3ySEW9l1Xdi2QNGukYEkwWxM3tJyx8oW16winZmMaHVopiAO4xoJcMI7obeyGmisbN2k98hrR2bpJkwZdGt3QyPHPJXt3bC91prVqoHcApUsZxOLz8B4ldfLfjj5/l5KU3bTY6FIANa0Q0AADgBgFecI+i9pBWq7C83R7P4jx5dOK5D2IFYmqS1vsfid7/Ifl+PTPIWWxhoUihZg0ZKQ7AII1aAFEptvuJPsNz5ngFXaCXG6FF2nUh9OztN0XTUquGYbN0AfmJmDpCCb/AI4uN2lAAMOfmARhDeJGU5dVfosDZ4nMnEk8SVZsrJEMAa0YDgI+J5DzCmts41lx10Hl9ZVHjXdf51VLn8j5t+qvChyXj6YQRHHkf50V3Zj/AL6kZ/1GeHeCpqiFRZP86l/uMx/cFEdRREUBERAREQEREBERAREQRNr2vsqNSoM2tJHXIesLlVcfj1GZ+K3LfvaDbraDXC/eD3gHFog3ZHOZ8FqlIwMR9FYCmZaF44KmytDZaMgcPHHyV5zEFDV63Ajy+nzVRavHtwPmPBBcJWM2yy9RqjjSeP6Sp5P1VmuyZHER54IrUtiVLtJuUmJmRIIMgRrAK2zZ9k7OmG6mXO/U4yVrm69G/wBm3HDvO09nTzhbi8L3+bf1Rowx7laJyGpwHTU/zipTGxEKBZXX6jjo03G/tzP/ACnyCyS8DeNVq1PgKu+qLhJyw8lQstK73jnC12y/eWq0VXTdaW0mxqGi8QOpefJZ7a9rFKk4nQLF7v2csptLsHGXuJ95/e8xKDN0QYGEAZDIBXmu/MPDFWKWOQ/cVekDNx6DD0GKD15/MfL/AKVuoRxd6/RVhozu+atVmt91vkEEWq4cT/PBXthtDrTREz94D5Y/JRnuj2QB0keiyG6dG9a6ZgYXnGBpdInzI81EdHREUBERAREQEREBERARFatVpbTaXvIa0ZkoOc70AG2VeEt87rZ9VFDRGB8DiPqlqHaV6j57rqjnNPEEyMFdpU2/hVVh2OLK10+y4G7qJGYB06H1WUYVC267s2tqSLrXC90Pdn1V+zPwRF8qhevKoJRXjDpwK8cMQvG5zxw/nqqqmqDG7rWW6a7scazmNnQNM4efostbapa1xHtZN/UcB6n0VVkphrRGsuPVxkqxasXsHu949SCB6XvNZ3tNp3KRGl3ZdmuMa3hgplyc5VNMwMlWQVir26BkF4Xc14QrNprBoPmgwO8Nbta1KgMi6+/9Lcfl6rI2Opelx9mSGDV0Z9Gzrqte2e81a9Z84wGNPAOJmOgatkoNGAAwAAA0EZIJIN7M4cBl56qRSgZAKikzVXYQU1JKtlVuVtyCPVWw7hU5qVX8GtaP3Ek/2ha9VK27cOjFF7veqR4NA+pUlGzoiKAiIgIiICIiAiIgLWd/bQ0UGsJN9zwWAflzJ5QfOFsy5dvBb+3rOd+EGGfpGXnifFBBo1cYOYyPFXHVbrmu0JuO5E5FeCzy38wxC9pNDwWuzIhw4cCFVXtp0W1KdRjsWuY5p8RCwm7loJpAOMvZ3H9WYT4gA+KnWi0lrcfaY4X+bTAv9PhisXYXBtoqgZOAd4iQT5FvkqM+7+fFUOK8vyF4XqCuMP5ovaxwHOF6xyoe7FvX0zQTFbYMZ4kn5D0VqvWgHwA8cPmq6dRBJc7BUCuor66s9sqJz6qx1tq4eC8Nb5qDaXl0NGpg+KxtaKxuWeOk3tFYe7OsXZwbw7+LhwEEALP2ZuUADrn5aLHiC/KAAAMM45rKUHAcApTetyyzceWq+oSG9V7Cp7YDiegK8dVJyHms2p45WahVT3KzVcgj2h2i6JuvQuWWkOLb3/I3h6ELndis7q1RrG5uMDlxPQDFdWo0g1rWjJoAHQCFJRWiIoCIiAiIgIiICIiDG7x1iyzVnNwNyPOB81y8Zx/M0RUT2K1UYCZ1Go6r1EELbQhl/wDE0R1BOII1C1jZ7y201KY9lpF2cwHC9E8JREGytdh4K5OKIiq2uMq0Xm8ERB5anmW/qJ8g5XWPKIghuqmSvH1CAiIr3ZzO0v3icMowzUDY1Sa7wYhlQhqIpMRJEzHputF8gFXpwKIsmK0HSqURBYeoNtqH1REGzfZ7RBdWcR3mhgbyDr0/2hbsiLEEREBERAREQf/Z" id="160" name="Google Shape;160;p2"/>
          <p:cNvSpPr/>
          <p:nvPr/>
        </p:nvSpPr>
        <p:spPr>
          <a:xfrm>
            <a:off x="1984375" y="31597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8595B"/>
              </a:solidFill>
              <a:latin typeface="Calibri"/>
              <a:ea typeface="Calibri"/>
              <a:cs typeface="Calibri"/>
              <a:sym typeface="Calibri"/>
            </a:endParaRPr>
          </a:p>
        </p:txBody>
      </p:sp>
      <p:grpSp>
        <p:nvGrpSpPr>
          <p:cNvPr id="161" name="Google Shape;161;p2"/>
          <p:cNvGrpSpPr/>
          <p:nvPr/>
        </p:nvGrpSpPr>
        <p:grpSpPr>
          <a:xfrm>
            <a:off x="3898490" y="2224468"/>
            <a:ext cx="8083100" cy="937808"/>
            <a:chOff x="2486707" y="2325642"/>
            <a:chExt cx="6635902" cy="937808"/>
          </a:xfrm>
        </p:grpSpPr>
        <p:sp>
          <p:nvSpPr>
            <p:cNvPr id="162" name="Google Shape;162;p2"/>
            <p:cNvSpPr/>
            <p:nvPr/>
          </p:nvSpPr>
          <p:spPr>
            <a:xfrm>
              <a:off x="3010817" y="2412050"/>
              <a:ext cx="6111792" cy="750246"/>
            </a:xfrm>
            <a:custGeom>
              <a:rect b="b" l="l" r="r" t="t"/>
              <a:pathLst>
                <a:path extrusionOk="0" h="750246" w="5658575">
                  <a:moveTo>
                    <a:pt x="0" y="0"/>
                  </a:moveTo>
                  <a:lnTo>
                    <a:pt x="5658575" y="0"/>
                  </a:lnTo>
                  <a:lnTo>
                    <a:pt x="5658575" y="750246"/>
                  </a:lnTo>
                  <a:lnTo>
                    <a:pt x="0" y="750246"/>
                  </a:lnTo>
                  <a:lnTo>
                    <a:pt x="0" y="0"/>
                  </a:lnTo>
                  <a:close/>
                </a:path>
              </a:pathLst>
            </a:custGeom>
            <a:solidFill>
              <a:schemeClr val="accent3"/>
            </a:solidFill>
            <a:ln cap="flat" cmpd="sng" w="19050">
              <a:solidFill>
                <a:schemeClr val="lt2"/>
              </a:solidFill>
              <a:prstDash val="solid"/>
              <a:miter lim="800000"/>
              <a:headEnd len="sm" w="sm" type="none"/>
              <a:tailEnd len="sm" w="sm" type="none"/>
            </a:ln>
          </p:spPr>
          <p:txBody>
            <a:bodyPr anchorCtr="0" anchor="ctr" bIns="50800" lIns="595500" spcFirstLastPara="1" rIns="50800" wrap="square" tIns="50800">
              <a:noAutofit/>
            </a:bodyPr>
            <a:lstStyle/>
            <a:p>
              <a:pPr indent="0" lvl="0" marL="0" marR="0" rtl="0" algn="l">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Manage All Tags (Add Roles, Participant Groups, Business Units, etc.)</a:t>
              </a:r>
              <a:endParaRPr b="0" i="0" sz="1400" u="none" cap="none" strike="noStrike">
                <a:solidFill>
                  <a:srgbClr val="000000"/>
                </a:solidFill>
                <a:latin typeface="Arial"/>
                <a:ea typeface="Arial"/>
                <a:cs typeface="Arial"/>
                <a:sym typeface="Arial"/>
              </a:endParaRPr>
            </a:p>
          </p:txBody>
        </p:sp>
        <p:sp>
          <p:nvSpPr>
            <p:cNvPr id="163" name="Google Shape;163;p2"/>
            <p:cNvSpPr/>
            <p:nvPr/>
          </p:nvSpPr>
          <p:spPr>
            <a:xfrm>
              <a:off x="2486707" y="2325642"/>
              <a:ext cx="773206" cy="937808"/>
            </a:xfrm>
            <a:prstGeom prst="ellipse">
              <a:avLst/>
            </a:prstGeom>
            <a:solidFill>
              <a:srgbClr val="F2F2F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
            <p:cNvSpPr txBox="1"/>
            <p:nvPr/>
          </p:nvSpPr>
          <p:spPr>
            <a:xfrm>
              <a:off x="2655815" y="2453153"/>
              <a:ext cx="432744" cy="646331"/>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7941C"/>
                </a:buClr>
                <a:buSzPts val="3600"/>
                <a:buFont typeface="Arial Rounded"/>
                <a:buNone/>
              </a:pPr>
              <a:r>
                <a:rPr b="1" i="0" lang="en-US" sz="3600" u="none" cap="none" strike="noStrike">
                  <a:solidFill>
                    <a:srgbClr val="F7941C"/>
                  </a:solidFill>
                  <a:latin typeface="Arial Rounded"/>
                  <a:ea typeface="Arial Rounded"/>
                  <a:cs typeface="Arial Rounded"/>
                  <a:sym typeface="Arial Rounded"/>
                </a:rPr>
                <a:t>2</a:t>
              </a:r>
              <a:endParaRPr b="0" i="0" sz="1400" u="none" cap="none" strike="noStrike">
                <a:solidFill>
                  <a:srgbClr val="000000"/>
                </a:solidFill>
                <a:latin typeface="Arial"/>
                <a:ea typeface="Arial"/>
                <a:cs typeface="Arial"/>
                <a:sym typeface="Arial"/>
              </a:endParaRPr>
            </a:p>
          </p:txBody>
        </p:sp>
      </p:grpSp>
      <p:sp>
        <p:nvSpPr>
          <p:cNvPr id="165" name="Google Shape;165;p2"/>
          <p:cNvSpPr txBox="1"/>
          <p:nvPr>
            <p:ph type="title"/>
          </p:nvPr>
        </p:nvSpPr>
        <p:spPr>
          <a:xfrm>
            <a:off x="248455" y="245288"/>
            <a:ext cx="11235128" cy="64008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a:t>Company Admin Responsibilities</a:t>
            </a:r>
            <a:endParaRPr b="1" i="1">
              <a:solidFill>
                <a:schemeClr val="accent4"/>
              </a:solidFill>
            </a:endParaRPr>
          </a:p>
        </p:txBody>
      </p:sp>
      <p:sp>
        <p:nvSpPr>
          <p:cNvPr id="166" name="Google Shape;166;p2"/>
          <p:cNvSpPr txBox="1"/>
          <p:nvPr/>
        </p:nvSpPr>
        <p:spPr>
          <a:xfrm>
            <a:off x="3953859" y="4442651"/>
            <a:ext cx="52586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7941C"/>
              </a:buClr>
              <a:buSzPts val="3600"/>
              <a:buFont typeface="Arial Rounded"/>
              <a:buNone/>
            </a:pPr>
            <a:r>
              <a:rPr b="1" i="0" lang="en-US" sz="3600" u="none" cap="none" strike="noStrike">
                <a:solidFill>
                  <a:srgbClr val="F7941C"/>
                </a:solidFill>
                <a:latin typeface="Arial Rounded"/>
                <a:ea typeface="Arial Rounded"/>
                <a:cs typeface="Arial Rounded"/>
                <a:sym typeface="Arial Rounded"/>
              </a:rPr>
              <a:t>4</a:t>
            </a:r>
            <a:endParaRPr b="0" i="0" sz="1400" u="none" cap="none" strike="noStrike">
              <a:solidFill>
                <a:srgbClr val="000000"/>
              </a:solidFill>
              <a:latin typeface="Arial"/>
              <a:ea typeface="Arial"/>
              <a:cs typeface="Arial"/>
              <a:sym typeface="Arial"/>
            </a:endParaRPr>
          </a:p>
        </p:txBody>
      </p:sp>
      <p:sp>
        <p:nvSpPr>
          <p:cNvPr id="167" name="Google Shape;167;p2"/>
          <p:cNvSpPr txBox="1"/>
          <p:nvPr/>
        </p:nvSpPr>
        <p:spPr>
          <a:xfrm>
            <a:off x="3521821" y="1388459"/>
            <a:ext cx="648072"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7941C"/>
              </a:buClr>
              <a:buSzPts val="3600"/>
              <a:buFont typeface="Arial Rounded"/>
              <a:buNone/>
            </a:pPr>
            <a:r>
              <a:rPr b="1" i="0" lang="en-US" sz="3600" u="none" cap="none" strike="noStrike">
                <a:solidFill>
                  <a:srgbClr val="F7941C"/>
                </a:solidFill>
                <a:latin typeface="Arial Rounded"/>
                <a:ea typeface="Arial Rounded"/>
                <a:cs typeface="Arial Rounded"/>
                <a:sym typeface="Arial Rounded"/>
              </a:rPr>
              <a:t>1</a:t>
            </a:r>
            <a:endParaRPr b="0" i="0" sz="1400" u="none" cap="none" strike="noStrike">
              <a:solidFill>
                <a:srgbClr val="000000"/>
              </a:solidFill>
              <a:latin typeface="Arial"/>
              <a:ea typeface="Arial"/>
              <a:cs typeface="Arial"/>
              <a:sym typeface="Arial"/>
            </a:endParaRPr>
          </a:p>
        </p:txBody>
      </p:sp>
      <p:grpSp>
        <p:nvGrpSpPr>
          <p:cNvPr id="168" name="Google Shape;168;p2"/>
          <p:cNvGrpSpPr/>
          <p:nvPr/>
        </p:nvGrpSpPr>
        <p:grpSpPr>
          <a:xfrm>
            <a:off x="3959557" y="3278863"/>
            <a:ext cx="7076306" cy="937808"/>
            <a:chOff x="2716904" y="3418591"/>
            <a:chExt cx="6152867" cy="937808"/>
          </a:xfrm>
        </p:grpSpPr>
        <p:sp>
          <p:nvSpPr>
            <p:cNvPr id="169" name="Google Shape;169;p2"/>
            <p:cNvSpPr/>
            <p:nvPr/>
          </p:nvSpPr>
          <p:spPr>
            <a:xfrm>
              <a:off x="3245413" y="3500012"/>
              <a:ext cx="5624358" cy="750246"/>
            </a:xfrm>
            <a:custGeom>
              <a:rect b="b" l="l" r="r" t="t"/>
              <a:pathLst>
                <a:path extrusionOk="0" h="750246" w="5658575">
                  <a:moveTo>
                    <a:pt x="0" y="0"/>
                  </a:moveTo>
                  <a:lnTo>
                    <a:pt x="5658575" y="0"/>
                  </a:lnTo>
                  <a:lnTo>
                    <a:pt x="5658575" y="750246"/>
                  </a:lnTo>
                  <a:lnTo>
                    <a:pt x="0" y="750246"/>
                  </a:lnTo>
                  <a:lnTo>
                    <a:pt x="0" y="0"/>
                  </a:lnTo>
                  <a:close/>
                </a:path>
              </a:pathLst>
            </a:custGeom>
            <a:solidFill>
              <a:schemeClr val="accent3"/>
            </a:solidFill>
            <a:ln cap="flat" cmpd="sng" w="19050">
              <a:solidFill>
                <a:schemeClr val="lt2"/>
              </a:solidFill>
              <a:prstDash val="solid"/>
              <a:miter lim="800000"/>
              <a:headEnd len="sm" w="sm" type="none"/>
              <a:tailEnd len="sm" w="sm" type="none"/>
            </a:ln>
          </p:spPr>
          <p:txBody>
            <a:bodyPr anchorCtr="0" anchor="ctr" bIns="50800" lIns="595500" spcFirstLastPara="1" rIns="50800" wrap="square" tIns="50800">
              <a:noAutofit/>
            </a:bodyPr>
            <a:lstStyle/>
            <a:p>
              <a:pPr indent="0" lvl="0" marL="0" marR="0" rtl="0" algn="l">
                <a:lnSpc>
                  <a:spcPct val="9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Manage All Teams (Add/Update/Archive)</a:t>
              </a:r>
              <a:endParaRPr b="0" i="0" sz="1400" u="none" cap="none" strike="noStrike">
                <a:solidFill>
                  <a:srgbClr val="000000"/>
                </a:solidFill>
                <a:latin typeface="Arial"/>
                <a:ea typeface="Arial"/>
                <a:cs typeface="Arial"/>
                <a:sym typeface="Arial"/>
              </a:endParaRPr>
            </a:p>
          </p:txBody>
        </p:sp>
        <p:sp>
          <p:nvSpPr>
            <p:cNvPr id="170" name="Google Shape;170;p2"/>
            <p:cNvSpPr/>
            <p:nvPr/>
          </p:nvSpPr>
          <p:spPr>
            <a:xfrm>
              <a:off x="2716904" y="3418591"/>
              <a:ext cx="818926" cy="937808"/>
            </a:xfrm>
            <a:prstGeom prst="ellipse">
              <a:avLst/>
            </a:prstGeom>
            <a:solidFill>
              <a:srgbClr val="F2F2F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
            <p:cNvSpPr txBox="1"/>
            <p:nvPr/>
          </p:nvSpPr>
          <p:spPr>
            <a:xfrm>
              <a:off x="2869809" y="3551969"/>
              <a:ext cx="513116" cy="646331"/>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7941C"/>
                </a:buClr>
                <a:buSzPts val="3600"/>
                <a:buFont typeface="Arial Rounded"/>
                <a:buNone/>
              </a:pPr>
              <a:r>
                <a:rPr b="1" i="0" lang="en-US" sz="3600" u="none" cap="none" strike="noStrike">
                  <a:solidFill>
                    <a:srgbClr val="F7941C"/>
                  </a:solidFill>
                  <a:latin typeface="Arial Rounded"/>
                  <a:ea typeface="Arial Rounded"/>
                  <a:cs typeface="Arial Rounded"/>
                  <a:sym typeface="Arial Rounded"/>
                </a:rPr>
                <a:t>3</a:t>
              </a:r>
              <a:endParaRPr b="0" i="0" sz="1400" u="none" cap="none" strike="noStrike">
                <a:solidFill>
                  <a:srgbClr val="000000"/>
                </a:solidFill>
                <a:latin typeface="Arial"/>
                <a:ea typeface="Arial"/>
                <a:cs typeface="Arial"/>
                <a:sym typeface="Arial"/>
              </a:endParaRPr>
            </a:p>
          </p:txBody>
        </p:sp>
      </p:grpSp>
      <p:sp>
        <p:nvSpPr>
          <p:cNvPr id="172" name="Google Shape;172;p2"/>
          <p:cNvSpPr/>
          <p:nvPr/>
        </p:nvSpPr>
        <p:spPr>
          <a:xfrm>
            <a:off x="3830691" y="5398026"/>
            <a:ext cx="6045751" cy="750246"/>
          </a:xfrm>
          <a:custGeom>
            <a:rect b="b" l="l" r="r" t="t"/>
            <a:pathLst>
              <a:path extrusionOk="0" h="750246" w="6088709">
                <a:moveTo>
                  <a:pt x="0" y="0"/>
                </a:moveTo>
                <a:lnTo>
                  <a:pt x="6088709" y="0"/>
                </a:lnTo>
                <a:lnTo>
                  <a:pt x="6088709" y="750246"/>
                </a:lnTo>
                <a:lnTo>
                  <a:pt x="0" y="750246"/>
                </a:lnTo>
                <a:lnTo>
                  <a:pt x="0" y="0"/>
                </a:lnTo>
                <a:close/>
              </a:path>
            </a:pathLst>
          </a:custGeom>
          <a:solidFill>
            <a:schemeClr val="accent3"/>
          </a:solidFill>
          <a:ln cap="flat" cmpd="sng" w="19050">
            <a:solidFill>
              <a:schemeClr val="lt2"/>
            </a:solidFill>
            <a:prstDash val="solid"/>
            <a:miter lim="800000"/>
            <a:headEnd len="sm" w="sm" type="none"/>
            <a:tailEnd len="sm" w="sm" type="none"/>
          </a:ln>
        </p:spPr>
        <p:txBody>
          <a:bodyPr anchorCtr="0" anchor="ctr" bIns="50800" lIns="595500" spcFirstLastPara="1" rIns="50800" wrap="square" tIns="50800">
            <a:noAutofit/>
          </a:bodyPr>
          <a:lstStyle/>
          <a:p>
            <a:pPr indent="0" lvl="0" marL="0" marR="0" rtl="0" algn="l">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View All AgilityHealth</a:t>
            </a:r>
            <a:r>
              <a:rPr b="0" i="0" lang="en-US" sz="1800" u="none" cap="none" strike="noStrike">
                <a:solidFill>
                  <a:srgbClr val="FFFFFF"/>
                </a:solidFill>
                <a:latin typeface="Calibri"/>
                <a:ea typeface="Calibri"/>
                <a:cs typeface="Calibri"/>
                <a:sym typeface="Calibri"/>
              </a:rPr>
              <a:t>®</a:t>
            </a:r>
            <a:r>
              <a:rPr b="1" i="0" lang="en-US" sz="1800" u="none" cap="none" strike="noStrike">
                <a:solidFill>
                  <a:srgbClr val="FFFFFF"/>
                </a:solidFill>
                <a:latin typeface="Calibri"/>
                <a:ea typeface="Calibri"/>
                <a:cs typeface="Calibri"/>
                <a:sym typeface="Calibri"/>
              </a:rPr>
              <a:t> Dashboards, Analyze Data &amp; Run Reports</a:t>
            </a:r>
            <a:endParaRPr b="0" i="0" sz="1400" u="none" cap="none" strike="noStrike">
              <a:solidFill>
                <a:srgbClr val="000000"/>
              </a:solidFill>
              <a:latin typeface="Arial"/>
              <a:ea typeface="Arial"/>
              <a:cs typeface="Arial"/>
              <a:sym typeface="Arial"/>
            </a:endParaRPr>
          </a:p>
        </p:txBody>
      </p:sp>
      <p:sp>
        <p:nvSpPr>
          <p:cNvPr id="173" name="Google Shape;173;p2"/>
          <p:cNvSpPr/>
          <p:nvPr/>
        </p:nvSpPr>
        <p:spPr>
          <a:xfrm>
            <a:off x="3361786" y="5304245"/>
            <a:ext cx="937808" cy="937808"/>
          </a:xfrm>
          <a:prstGeom prst="ellipse">
            <a:avLst/>
          </a:prstGeom>
          <a:solidFill>
            <a:schemeClr val="lt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
          <p:cNvSpPr txBox="1"/>
          <p:nvPr/>
        </p:nvSpPr>
        <p:spPr>
          <a:xfrm>
            <a:off x="3526817" y="5432378"/>
            <a:ext cx="52586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7941C"/>
              </a:buClr>
              <a:buSzPts val="3600"/>
              <a:buFont typeface="Arial Rounded"/>
              <a:buNone/>
            </a:pPr>
            <a:r>
              <a:rPr b="1" i="0" lang="en-US" sz="3600" u="none" cap="none" strike="noStrike">
                <a:solidFill>
                  <a:srgbClr val="F7941C"/>
                </a:solidFill>
                <a:latin typeface="Arial Rounded"/>
                <a:ea typeface="Arial Rounded"/>
                <a:cs typeface="Arial Rounded"/>
                <a:sym typeface="Arial Rounded"/>
              </a:rPr>
              <a:t>5</a:t>
            </a:r>
            <a:endParaRPr b="0" i="0" sz="1400" u="none" cap="none" strike="noStrike">
              <a:solidFill>
                <a:srgbClr val="000000"/>
              </a:solidFill>
              <a:latin typeface="Arial"/>
              <a:ea typeface="Arial"/>
              <a:cs typeface="Arial"/>
              <a:sym typeface="Arial"/>
            </a:endParaRPr>
          </a:p>
        </p:txBody>
      </p:sp>
      <p:sp>
        <p:nvSpPr>
          <p:cNvPr id="175" name="Google Shape;175;p2"/>
          <p:cNvSpPr/>
          <p:nvPr/>
        </p:nvSpPr>
        <p:spPr>
          <a:xfrm>
            <a:off x="125242" y="945008"/>
            <a:ext cx="839618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Refer to the </a:t>
            </a:r>
            <a:r>
              <a:rPr b="0" i="0" lang="en-US" sz="1600" u="sng" cap="none" strike="noStrike">
                <a:solidFill>
                  <a:schemeClr val="dk1"/>
                </a:solidFill>
                <a:latin typeface="Calibri"/>
                <a:ea typeface="Calibri"/>
                <a:cs typeface="Calibri"/>
                <a:sym typeface="Calibri"/>
                <a:hlinkClick r:id="rId3">
                  <a:extLst>
                    <a:ext uri="{A12FA001-AC4F-418D-AE19-62706E023703}">
                      <ahyp:hlinkClr val="tx"/>
                    </a:ext>
                  </a:extLst>
                </a:hlinkClick>
              </a:rPr>
              <a:t>Company Admin Role Guide</a:t>
            </a:r>
            <a:r>
              <a:rPr b="0" i="0" lang="en-US" sz="1600" u="none" cap="none" strike="noStrike">
                <a:solidFill>
                  <a:schemeClr val="dk1"/>
                </a:solidFill>
                <a:latin typeface="Calibri"/>
                <a:ea typeface="Calibri"/>
                <a:cs typeface="Calibri"/>
                <a:sym typeface="Calibri"/>
              </a:rPr>
              <a:t> for all the details on your role! </a:t>
            </a:r>
            <a:endParaRPr b="0" i="0" sz="1400" u="none" cap="none" strike="noStrike">
              <a:solidFill>
                <a:srgbClr val="000000"/>
              </a:solidFill>
              <a:latin typeface="Arial"/>
              <a:ea typeface="Arial"/>
              <a:cs typeface="Arial"/>
              <a:sym typeface="Arial"/>
            </a:endParaRPr>
          </a:p>
        </p:txBody>
      </p:sp>
      <p:pic>
        <p:nvPicPr>
          <p:cNvPr id="176" name="Google Shape;176;p2"/>
          <p:cNvPicPr preferRelativeResize="0"/>
          <p:nvPr/>
        </p:nvPicPr>
        <p:blipFill rotWithShape="1">
          <a:blip r:embed="rId4">
            <a:alphaModFix/>
          </a:blip>
          <a:srcRect b="0" l="0" r="0" t="0"/>
          <a:stretch/>
        </p:blipFill>
        <p:spPr>
          <a:xfrm>
            <a:off x="877875" y="2405475"/>
            <a:ext cx="2332451" cy="23324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
          <p:cNvSpPr txBox="1"/>
          <p:nvPr>
            <p:ph type="title"/>
          </p:nvPr>
        </p:nvSpPr>
        <p:spPr>
          <a:xfrm>
            <a:off x="472191" y="250249"/>
            <a:ext cx="11235128" cy="6400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a:t>1) Manage All Users</a:t>
            </a:r>
            <a:endParaRPr sz="3600"/>
          </a:p>
        </p:txBody>
      </p:sp>
      <p:sp>
        <p:nvSpPr>
          <p:cNvPr id="183" name="Google Shape;183;p3"/>
          <p:cNvSpPr/>
          <p:nvPr/>
        </p:nvSpPr>
        <p:spPr>
          <a:xfrm>
            <a:off x="231453" y="1102063"/>
            <a:ext cx="11475866" cy="584775"/>
          </a:xfrm>
          <a:prstGeom prst="rect">
            <a:avLst/>
          </a:prstGeom>
          <a:noFill/>
          <a:ln cap="flat" cmpd="sng" w="9525">
            <a:solidFill>
              <a:srgbClr val="0073C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8585A"/>
                </a:solidFill>
                <a:latin typeface="Calibri"/>
                <a:ea typeface="Calibri"/>
                <a:cs typeface="Calibri"/>
                <a:sym typeface="Calibri"/>
              </a:rPr>
              <a:t>A Company Admin can add/edit AgilityHealth® Users in Settings, under Manager Users. To access this section, click on the Settings icon in the upper right corner of AgilityHealth®, once you are logged in. </a:t>
            </a:r>
            <a:r>
              <a:rPr b="0" i="0" lang="en-US" sz="1600" u="none" cap="none" strike="noStrike">
                <a:solidFill>
                  <a:schemeClr val="dk1"/>
                </a:solidFill>
                <a:latin typeface="Calibri"/>
                <a:ea typeface="Calibri"/>
                <a:cs typeface="Calibri"/>
                <a:sym typeface="Calibri"/>
              </a:rPr>
              <a:t>Then, click on the View Users button under Manage Users.</a:t>
            </a:r>
            <a:endParaRPr b="0" i="0" sz="1400" u="none" cap="none" strike="noStrike">
              <a:solidFill>
                <a:srgbClr val="000000"/>
              </a:solidFill>
              <a:latin typeface="Arial"/>
              <a:ea typeface="Arial"/>
              <a:cs typeface="Arial"/>
              <a:sym typeface="Arial"/>
            </a:endParaRPr>
          </a:p>
        </p:txBody>
      </p:sp>
      <p:sp>
        <p:nvSpPr>
          <p:cNvPr id="184" name="Google Shape;184;p3"/>
          <p:cNvSpPr/>
          <p:nvPr/>
        </p:nvSpPr>
        <p:spPr>
          <a:xfrm>
            <a:off x="583520" y="1872610"/>
            <a:ext cx="10560423" cy="584775"/>
          </a:xfrm>
          <a:prstGeom prst="rect">
            <a:avLst/>
          </a:prstGeom>
          <a:noFill/>
          <a:ln cap="flat" cmpd="sng" w="9525">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8585A"/>
                </a:solidFill>
                <a:latin typeface="Calibri"/>
                <a:ea typeface="Calibri"/>
                <a:cs typeface="Calibri"/>
                <a:sym typeface="Calibri"/>
              </a:rPr>
              <a:t>Here you can add, edit, or delete team users and add teams or program portfolio tags to their accounts. To learn more about how to add users, visit our </a:t>
            </a:r>
            <a:r>
              <a:rPr b="0" i="0" lang="en-US" sz="1600" u="sng" cap="none" strike="noStrike">
                <a:solidFill>
                  <a:srgbClr val="F89E34"/>
                </a:solidFill>
                <a:latin typeface="Calibri"/>
                <a:ea typeface="Calibri"/>
                <a:cs typeface="Calibri"/>
                <a:sym typeface="Calibri"/>
                <a:hlinkClick r:id="rId3">
                  <a:extLst>
                    <a:ext uri="{A12FA001-AC4F-418D-AE19-62706E023703}">
                      <ahyp:hlinkClr val="tx"/>
                    </a:ext>
                  </a:extLst>
                </a:hlinkClick>
              </a:rPr>
              <a:t>What User Roles are Available and How to Manage Them</a:t>
            </a:r>
            <a:r>
              <a:rPr b="0" i="0" lang="en-US" sz="1600" u="none" cap="none" strike="noStrike">
                <a:solidFill>
                  <a:srgbClr val="58585A"/>
                </a:solidFill>
                <a:latin typeface="Calibri"/>
                <a:ea typeface="Calibri"/>
                <a:cs typeface="Calibri"/>
                <a:sym typeface="Calibri"/>
              </a:rPr>
              <a:t> article.</a:t>
            </a:r>
            <a:endParaRPr b="0" i="0" sz="1600" u="none" cap="none" strike="noStrike">
              <a:solidFill>
                <a:schemeClr val="dk1"/>
              </a:solidFill>
              <a:latin typeface="Calibri"/>
              <a:ea typeface="Calibri"/>
              <a:cs typeface="Calibri"/>
              <a:sym typeface="Calibri"/>
            </a:endParaRPr>
          </a:p>
        </p:txBody>
      </p:sp>
      <p:sp>
        <p:nvSpPr>
          <p:cNvPr id="185" name="Google Shape;185;p3"/>
          <p:cNvSpPr/>
          <p:nvPr/>
        </p:nvSpPr>
        <p:spPr>
          <a:xfrm>
            <a:off x="2162939" y="5494176"/>
            <a:ext cx="7875902" cy="58477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8585A"/>
                </a:solidFill>
                <a:latin typeface="Calibri"/>
                <a:ea typeface="Calibri"/>
                <a:cs typeface="Calibri"/>
                <a:sym typeface="Calibri"/>
              </a:rPr>
              <a:t>Check out the </a:t>
            </a:r>
            <a:r>
              <a:rPr b="0" i="0" lang="en-US" sz="1600" u="sng" cap="none" strike="noStrike">
                <a:solidFill>
                  <a:srgbClr val="F89E34"/>
                </a:solidFill>
                <a:latin typeface="Calibri"/>
                <a:ea typeface="Calibri"/>
                <a:cs typeface="Calibri"/>
                <a:sym typeface="Calibri"/>
                <a:hlinkClick r:id="rId4">
                  <a:extLst>
                    <a:ext uri="{A12FA001-AC4F-418D-AE19-62706E023703}">
                      <ahyp:hlinkClr val="tx"/>
                    </a:ext>
                  </a:extLst>
                </a:hlinkClick>
              </a:rPr>
              <a:t>AgilityHealth® Strategic Roadmap</a:t>
            </a:r>
            <a:r>
              <a:rPr b="0" i="0" lang="en-US" sz="1600" u="none" cap="none" strike="noStrike">
                <a:solidFill>
                  <a:srgbClr val="58585A"/>
                </a:solidFill>
                <a:latin typeface="Calibri"/>
                <a:ea typeface="Calibri"/>
                <a:cs typeface="Calibri"/>
                <a:sym typeface="Calibri"/>
              </a:rPr>
              <a:t>, which breaks down each role in AgilityHealth® with details, responsibilities and available training/support! </a:t>
            </a:r>
            <a:endParaRPr b="0" i="0" sz="1600" u="none" cap="none" strike="noStrike">
              <a:solidFill>
                <a:schemeClr val="dk1"/>
              </a:solidFill>
              <a:latin typeface="Calibri"/>
              <a:ea typeface="Calibri"/>
              <a:cs typeface="Calibri"/>
              <a:sym typeface="Calibri"/>
            </a:endParaRPr>
          </a:p>
        </p:txBody>
      </p:sp>
      <p:pic>
        <p:nvPicPr>
          <p:cNvPr id="186" name="Google Shape;186;p3"/>
          <p:cNvPicPr preferRelativeResize="0"/>
          <p:nvPr/>
        </p:nvPicPr>
        <p:blipFill rotWithShape="1">
          <a:blip r:embed="rId5">
            <a:alphaModFix/>
          </a:blip>
          <a:srcRect b="0" l="0" r="0" t="0"/>
          <a:stretch/>
        </p:blipFill>
        <p:spPr>
          <a:xfrm>
            <a:off x="347938" y="2546906"/>
            <a:ext cx="11682403" cy="2930304"/>
          </a:xfrm>
          <a:prstGeom prst="rect">
            <a:avLst/>
          </a:prstGeom>
          <a:noFill/>
          <a:ln>
            <a:noFill/>
          </a:ln>
        </p:spPr>
      </p:pic>
      <p:sp>
        <p:nvSpPr>
          <p:cNvPr id="187" name="Google Shape;187;p3"/>
          <p:cNvSpPr/>
          <p:nvPr/>
        </p:nvSpPr>
        <p:spPr>
          <a:xfrm>
            <a:off x="1608827" y="3744630"/>
            <a:ext cx="30168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4"/>
          <p:cNvSpPr txBox="1"/>
          <p:nvPr>
            <p:ph type="title"/>
          </p:nvPr>
        </p:nvSpPr>
        <p:spPr>
          <a:xfrm>
            <a:off x="472191" y="250249"/>
            <a:ext cx="11235128" cy="6400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2) Manage </a:t>
            </a:r>
            <a:r>
              <a:rPr lang="en-US"/>
              <a:t>A</a:t>
            </a:r>
            <a:r>
              <a:rPr lang="en-US" sz="3600"/>
              <a:t>ll Tags</a:t>
            </a:r>
            <a:endParaRPr/>
          </a:p>
        </p:txBody>
      </p:sp>
      <p:sp>
        <p:nvSpPr>
          <p:cNvPr id="194" name="Google Shape;194;p4"/>
          <p:cNvSpPr/>
          <p:nvPr/>
        </p:nvSpPr>
        <p:spPr>
          <a:xfrm>
            <a:off x="472191" y="1005064"/>
            <a:ext cx="11235128" cy="830997"/>
          </a:xfrm>
          <a:prstGeom prst="rect">
            <a:avLst/>
          </a:prstGeom>
          <a:noFill/>
          <a:ln cap="flat" cmpd="sng" w="9525">
            <a:solidFill>
              <a:srgbClr val="0073C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8585A"/>
                </a:solidFill>
                <a:latin typeface="Calibri"/>
                <a:ea typeface="Calibri"/>
                <a:cs typeface="Calibri"/>
                <a:sym typeface="Calibri"/>
              </a:rPr>
              <a:t>Tags are customizable attributes that can be used to organize your company within AgilityHealth®. To access the Manage Tags function, click on the Settings icon in the upper right corner of AgilityHealth®, once you are logged in. </a:t>
            </a:r>
            <a:r>
              <a:rPr b="0" i="0" lang="en-US" sz="1600" u="none" cap="none" strike="noStrike">
                <a:solidFill>
                  <a:schemeClr val="dk1"/>
                </a:solidFill>
                <a:latin typeface="Calibri"/>
                <a:ea typeface="Calibri"/>
                <a:cs typeface="Calibri"/>
                <a:sym typeface="Calibri"/>
              </a:rPr>
              <a:t>Then, click on the View Tags button under the Manage Tags section. </a:t>
            </a:r>
            <a:endParaRPr b="0" i="0" sz="1400" u="none" cap="none" strike="noStrike">
              <a:solidFill>
                <a:srgbClr val="000000"/>
              </a:solidFill>
              <a:latin typeface="Arial"/>
              <a:ea typeface="Arial"/>
              <a:cs typeface="Arial"/>
              <a:sym typeface="Arial"/>
            </a:endParaRPr>
          </a:p>
        </p:txBody>
      </p:sp>
      <p:sp>
        <p:nvSpPr>
          <p:cNvPr id="195" name="Google Shape;195;p4"/>
          <p:cNvSpPr/>
          <p:nvPr/>
        </p:nvSpPr>
        <p:spPr>
          <a:xfrm>
            <a:off x="1214309" y="1928855"/>
            <a:ext cx="9611795" cy="584775"/>
          </a:xfrm>
          <a:prstGeom prst="rect">
            <a:avLst/>
          </a:prstGeom>
          <a:noFill/>
          <a:ln cap="flat" cmpd="sng" w="9525">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8585A"/>
                </a:solidFill>
                <a:latin typeface="Calibri"/>
                <a:ea typeface="Calibri"/>
                <a:cs typeface="Calibri"/>
                <a:sym typeface="Calibri"/>
              </a:rPr>
              <a:t>You can create or set up tags to add new roles or new lines of business to link teams together, in order to roll their assessment results up into a multi-team or enterprise-team view. Check out our </a:t>
            </a:r>
            <a:r>
              <a:rPr b="0" i="0" lang="en-US" sz="1600" u="sng" cap="none" strike="noStrike">
                <a:solidFill>
                  <a:srgbClr val="F89E34"/>
                </a:solidFill>
                <a:latin typeface="Calibri"/>
                <a:ea typeface="Calibri"/>
                <a:cs typeface="Calibri"/>
                <a:sym typeface="Calibri"/>
                <a:hlinkClick r:id="rId3">
                  <a:extLst>
                    <a:ext uri="{A12FA001-AC4F-418D-AE19-62706E023703}">
                      <ahyp:hlinkClr val="tx"/>
                    </a:ext>
                  </a:extLst>
                </a:hlinkClick>
              </a:rPr>
              <a:t>Set Up and Manage Tags</a:t>
            </a:r>
            <a:r>
              <a:rPr b="0" i="0" lang="en-US" sz="1600" u="none" cap="none" strike="noStrike">
                <a:solidFill>
                  <a:srgbClr val="58585A"/>
                </a:solidFill>
                <a:latin typeface="Calibri"/>
                <a:ea typeface="Calibri"/>
                <a:cs typeface="Calibri"/>
                <a:sym typeface="Calibri"/>
              </a:rPr>
              <a:t> article.</a:t>
            </a:r>
            <a:endParaRPr b="0" i="0" sz="1600" u="none" cap="none" strike="noStrike">
              <a:solidFill>
                <a:schemeClr val="dk1"/>
              </a:solidFill>
              <a:latin typeface="Calibri"/>
              <a:ea typeface="Calibri"/>
              <a:cs typeface="Calibri"/>
              <a:sym typeface="Calibri"/>
            </a:endParaRPr>
          </a:p>
        </p:txBody>
      </p:sp>
      <p:pic>
        <p:nvPicPr>
          <p:cNvPr id="196" name="Google Shape;196;p4"/>
          <p:cNvPicPr preferRelativeResize="0"/>
          <p:nvPr/>
        </p:nvPicPr>
        <p:blipFill rotWithShape="1">
          <a:blip r:embed="rId4">
            <a:alphaModFix/>
          </a:blip>
          <a:srcRect b="0" l="0" r="0" t="0"/>
          <a:stretch/>
        </p:blipFill>
        <p:spPr>
          <a:xfrm>
            <a:off x="641357" y="2551712"/>
            <a:ext cx="4972179" cy="3585317"/>
          </a:xfrm>
          <a:prstGeom prst="rect">
            <a:avLst/>
          </a:prstGeom>
          <a:noFill/>
          <a:ln>
            <a:noFill/>
          </a:ln>
        </p:spPr>
      </p:pic>
      <p:pic>
        <p:nvPicPr>
          <p:cNvPr id="197" name="Google Shape;197;p4"/>
          <p:cNvPicPr preferRelativeResize="0"/>
          <p:nvPr/>
        </p:nvPicPr>
        <p:blipFill rotWithShape="1">
          <a:blip r:embed="rId5">
            <a:alphaModFix/>
          </a:blip>
          <a:srcRect b="0" l="0" r="0" t="0"/>
          <a:stretch/>
        </p:blipFill>
        <p:spPr>
          <a:xfrm>
            <a:off x="6089755" y="2606424"/>
            <a:ext cx="4972179" cy="35407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44"/>
          <p:cNvSpPr txBox="1"/>
          <p:nvPr>
            <p:ph type="title"/>
          </p:nvPr>
        </p:nvSpPr>
        <p:spPr>
          <a:xfrm>
            <a:off x="472191" y="250249"/>
            <a:ext cx="11235128" cy="6400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2) Manage All Tags Continued </a:t>
            </a:r>
            <a:endParaRPr/>
          </a:p>
        </p:txBody>
      </p:sp>
      <p:graphicFrame>
        <p:nvGraphicFramePr>
          <p:cNvPr id="204" name="Google Shape;204;p44"/>
          <p:cNvGraphicFramePr/>
          <p:nvPr/>
        </p:nvGraphicFramePr>
        <p:xfrm>
          <a:off x="211689" y="1122821"/>
          <a:ext cx="3000000" cy="3000000"/>
        </p:xfrm>
        <a:graphic>
          <a:graphicData uri="http://schemas.openxmlformats.org/drawingml/2006/table">
            <a:tbl>
              <a:tblPr bandRow="1" firstRow="1">
                <a:noFill/>
                <a:tableStyleId>{4EB8CB29-6978-468D-8B8D-9CB5C20638E1}</a:tableStyleId>
              </a:tblPr>
              <a:tblGrid>
                <a:gridCol w="1153225"/>
                <a:gridCol w="4247475"/>
              </a:tblGrid>
              <a:tr h="576300">
                <a:tc gridSpan="2">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Important Considerations when Managing Tags</a:t>
                      </a:r>
                      <a:endParaRPr b="1" sz="1600" u="none" cap="none" strike="noStrike">
                        <a:solidFill>
                          <a:schemeClr val="lt1"/>
                        </a:solidFill>
                      </a:endParaRPr>
                    </a:p>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solidFill>
                          <a:schemeClr val="lt1"/>
                        </a:solidFill>
                      </a:endParaRPr>
                    </a:p>
                  </a:txBody>
                  <a:tcPr marT="45725" marB="45725" marR="91450" marL="91450"/>
                </a:tc>
                <a:tc hMerge="1"/>
              </a:tr>
              <a:tr h="806825">
                <a:tc rowSpan="3">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Team Tags</a:t>
                      </a:r>
                      <a:endParaRPr b="1" sz="1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b="1" i="1" lang="en-US" sz="1200" u="none" cap="none" strike="noStrike"/>
                        <a:t>Work Type</a:t>
                      </a:r>
                      <a:r>
                        <a:rPr lang="en-US" sz="1200" u="none" cap="none" strike="noStrike"/>
                        <a:t> – drives the assessment questions, Structural Agility also offers widgets that can be filtered by work type </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r>
              <a:tr h="806825">
                <a:tc vMerge="1"/>
                <a:tc>
                  <a:txBody>
                    <a:bodyPr/>
                    <a:lstStyle/>
                    <a:p>
                      <a:pPr indent="0" lvl="0" marL="0" marR="0" rtl="0" algn="ctr">
                        <a:lnSpc>
                          <a:spcPct val="100000"/>
                        </a:lnSpc>
                        <a:spcBef>
                          <a:spcPts val="0"/>
                        </a:spcBef>
                        <a:spcAft>
                          <a:spcPts val="0"/>
                        </a:spcAft>
                        <a:buClr>
                          <a:srgbClr val="000000"/>
                        </a:buClr>
                        <a:buSzPts val="1200"/>
                        <a:buFont typeface="Arial"/>
                        <a:buNone/>
                      </a:pPr>
                      <a:r>
                        <a:rPr b="1" i="1" lang="en-US" sz="1200" u="none" cap="none" strike="noStrike"/>
                        <a:t>Agile Adoption</a:t>
                      </a:r>
                      <a:r>
                        <a:rPr lang="en-US" sz="1200" u="none" cap="none" strike="noStrike"/>
                        <a:t> – Structural Agility offers a widget that can be filtered by this team tag</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r>
              <a:tr h="806825">
                <a:tc vMerge="1"/>
                <a:tc>
                  <a:txBody>
                    <a:bodyPr/>
                    <a:lstStyle/>
                    <a:p>
                      <a:pPr indent="0" lvl="0" marL="0" marR="0" rtl="0" algn="ctr">
                        <a:lnSpc>
                          <a:spcPct val="100000"/>
                        </a:lnSpc>
                        <a:spcBef>
                          <a:spcPts val="0"/>
                        </a:spcBef>
                        <a:spcAft>
                          <a:spcPts val="0"/>
                        </a:spcAft>
                        <a:buClr>
                          <a:srgbClr val="000000"/>
                        </a:buClr>
                        <a:buSzPts val="1200"/>
                        <a:buFont typeface="Arial"/>
                        <a:buNone/>
                      </a:pPr>
                      <a:r>
                        <a:rPr b="1" i="1" lang="en-US" sz="1200" u="none" cap="none" strike="noStrike"/>
                        <a:t>Team Formation</a:t>
                      </a:r>
                      <a:r>
                        <a:rPr lang="en-US" sz="1200" u="none" cap="none" strike="noStrike"/>
                        <a:t> - Structural Agility offers a widget that can be filtered by this team tag</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r>
              <a:tr h="1037350">
                <a:tc rowSpan="2">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Team Member Tags</a:t>
                      </a:r>
                      <a:r>
                        <a:rPr b="1" i="1" lang="en-US" sz="1200" u="none" cap="none" strike="noStrike"/>
                        <a:t> </a:t>
                      </a:r>
                      <a:endParaRPr b="1" i="1" sz="1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b="1" i="1" lang="en-US" sz="1200" u="none" cap="none" strike="noStrike"/>
                        <a:t>Roles</a:t>
                      </a:r>
                      <a:r>
                        <a:rPr lang="en-US" sz="1200" u="none" cap="none" strike="noStrike"/>
                        <a:t>– A few widgets within Structural Agility relate to team member role tags</a:t>
                      </a:r>
                      <a:r>
                        <a:rPr b="1" lang="en-US" sz="1200" u="none" cap="none" strike="noStrike"/>
                        <a:t>. Allocation by Role, Allocation per Team, People by Role, and People Distribution </a:t>
                      </a:r>
                      <a:r>
                        <a:rPr lang="en-US" sz="1200" u="none" cap="none" strike="noStrike"/>
                        <a:t>are driven by the roles tags and allocations set within Structural Agility </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r>
              <a:tr h="1037350">
                <a:tc vMerge="1"/>
                <a:tc>
                  <a:txBody>
                    <a:bodyPr/>
                    <a:lstStyle/>
                    <a:p>
                      <a:pPr indent="0" lvl="0" marL="0" marR="0" rtl="0" algn="ctr">
                        <a:lnSpc>
                          <a:spcPct val="100000"/>
                        </a:lnSpc>
                        <a:spcBef>
                          <a:spcPts val="0"/>
                        </a:spcBef>
                        <a:spcAft>
                          <a:spcPts val="0"/>
                        </a:spcAft>
                        <a:buClr>
                          <a:srgbClr val="000000"/>
                        </a:buClr>
                        <a:buSzPts val="1200"/>
                        <a:buFont typeface="Arial"/>
                        <a:buNone/>
                      </a:pPr>
                      <a:r>
                        <a:rPr b="1" i="1" lang="en-US" sz="1200" u="none" cap="none" strike="noStrike"/>
                        <a:t>Participant Groups</a:t>
                      </a:r>
                      <a:r>
                        <a:rPr lang="en-US" sz="1200" u="none" cap="none" strike="noStrike"/>
                        <a:t> – Structural Agility offers a widget that can be filtered by two different Participant Groups, </a:t>
                      </a:r>
                      <a:r>
                        <a:rPr b="1" lang="en-US" sz="1200" u="none" cap="none" strike="noStrike"/>
                        <a:t>FTE vs. Contractor </a:t>
                      </a:r>
                      <a:r>
                        <a:rPr lang="en-US" sz="1200" u="none" cap="none" strike="noStrike"/>
                        <a:t>and </a:t>
                      </a:r>
                      <a:r>
                        <a:rPr b="1" lang="en-US" sz="1200" u="none" cap="none" strike="noStrike"/>
                        <a:t>Distributed vs. Collocated  </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r>
            </a:tbl>
          </a:graphicData>
        </a:graphic>
      </p:graphicFrame>
      <p:pic>
        <p:nvPicPr>
          <p:cNvPr id="205" name="Google Shape;205;p44"/>
          <p:cNvPicPr preferRelativeResize="0"/>
          <p:nvPr/>
        </p:nvPicPr>
        <p:blipFill rotWithShape="1">
          <a:blip r:embed="rId3">
            <a:alphaModFix/>
          </a:blip>
          <a:srcRect b="0" l="0" r="0" t="0"/>
          <a:stretch/>
        </p:blipFill>
        <p:spPr>
          <a:xfrm>
            <a:off x="5788245" y="1122821"/>
            <a:ext cx="3465163" cy="2437360"/>
          </a:xfrm>
          <a:prstGeom prst="rect">
            <a:avLst/>
          </a:prstGeom>
          <a:noFill/>
          <a:ln>
            <a:noFill/>
          </a:ln>
        </p:spPr>
      </p:pic>
      <p:pic>
        <p:nvPicPr>
          <p:cNvPr id="206" name="Google Shape;206;p44"/>
          <p:cNvPicPr preferRelativeResize="0"/>
          <p:nvPr/>
        </p:nvPicPr>
        <p:blipFill rotWithShape="1">
          <a:blip r:embed="rId4">
            <a:alphaModFix/>
          </a:blip>
          <a:srcRect b="0" l="0" r="0" t="0"/>
          <a:stretch/>
        </p:blipFill>
        <p:spPr>
          <a:xfrm>
            <a:off x="9440393" y="1821966"/>
            <a:ext cx="2345584" cy="3378042"/>
          </a:xfrm>
          <a:prstGeom prst="rect">
            <a:avLst/>
          </a:prstGeom>
          <a:noFill/>
          <a:ln>
            <a:noFill/>
          </a:ln>
        </p:spPr>
      </p:pic>
      <p:pic>
        <p:nvPicPr>
          <p:cNvPr id="207" name="Google Shape;207;p44"/>
          <p:cNvPicPr preferRelativeResize="0"/>
          <p:nvPr/>
        </p:nvPicPr>
        <p:blipFill rotWithShape="1">
          <a:blip r:embed="rId5">
            <a:alphaModFix/>
          </a:blip>
          <a:srcRect b="0" l="0" r="0" t="0"/>
          <a:stretch/>
        </p:blipFill>
        <p:spPr>
          <a:xfrm>
            <a:off x="6245714" y="3792673"/>
            <a:ext cx="2550224" cy="26833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27dafb364fd_0_923"/>
          <p:cNvSpPr/>
          <p:nvPr/>
        </p:nvSpPr>
        <p:spPr>
          <a:xfrm>
            <a:off x="479133" y="2173732"/>
            <a:ext cx="2742715" cy="4183510"/>
          </a:xfrm>
          <a:custGeom>
            <a:rect b="b" l="l" r="r" t="t"/>
            <a:pathLst>
              <a:path extrusionOk="0" h="1834873" w="1083007">
                <a:moveTo>
                  <a:pt x="75310" y="0"/>
                </a:moveTo>
                <a:lnTo>
                  <a:pt x="1007697" y="0"/>
                </a:lnTo>
                <a:cubicBezTo>
                  <a:pt x="1027671" y="0"/>
                  <a:pt x="1046826" y="7934"/>
                  <a:pt x="1060949" y="22058"/>
                </a:cubicBezTo>
                <a:cubicBezTo>
                  <a:pt x="1075072" y="36181"/>
                  <a:pt x="1083007" y="55336"/>
                  <a:pt x="1083007" y="75310"/>
                </a:cubicBezTo>
                <a:lnTo>
                  <a:pt x="1083007" y="1759563"/>
                </a:lnTo>
                <a:cubicBezTo>
                  <a:pt x="1083007" y="1779537"/>
                  <a:pt x="1075072" y="1798692"/>
                  <a:pt x="1060949" y="1812815"/>
                </a:cubicBezTo>
                <a:cubicBezTo>
                  <a:pt x="1046826" y="1826938"/>
                  <a:pt x="1027671" y="1834873"/>
                  <a:pt x="1007697" y="1834873"/>
                </a:cubicBezTo>
                <a:lnTo>
                  <a:pt x="75310" y="1834873"/>
                </a:lnTo>
                <a:cubicBezTo>
                  <a:pt x="55336" y="1834873"/>
                  <a:pt x="36181" y="1826938"/>
                  <a:pt x="22058" y="1812815"/>
                </a:cubicBezTo>
                <a:cubicBezTo>
                  <a:pt x="7934" y="1798692"/>
                  <a:pt x="0" y="1779537"/>
                  <a:pt x="0" y="1759563"/>
                </a:cubicBezTo>
                <a:lnTo>
                  <a:pt x="0" y="75310"/>
                </a:lnTo>
                <a:cubicBezTo>
                  <a:pt x="0" y="55336"/>
                  <a:pt x="7934" y="36181"/>
                  <a:pt x="22058" y="22058"/>
                </a:cubicBezTo>
                <a:cubicBezTo>
                  <a:pt x="36181" y="7934"/>
                  <a:pt x="55336" y="0"/>
                  <a:pt x="75310" y="0"/>
                </a:cubicBezTo>
                <a:close/>
              </a:path>
            </a:pathLst>
          </a:custGeom>
          <a:solidFill>
            <a:srgbClr val="00AEEF"/>
          </a:solidFill>
          <a:ln>
            <a:noFill/>
          </a:ln>
        </p:spPr>
        <p:txBody>
          <a:bodyPr anchorCtr="0" anchor="ctr" bIns="60950" lIns="60950" spcFirstLastPara="1" rIns="60950" wrap="square" tIns="60950">
            <a:noAutofit/>
          </a:bodyPr>
          <a:lstStyle/>
          <a:p>
            <a:pPr indent="0" lvl="0" marL="0" marR="0" rtl="0" algn="ctr">
              <a:lnSpc>
                <a:spcPct val="115000"/>
              </a:lnSpc>
              <a:spcBef>
                <a:spcPts val="0"/>
              </a:spcBef>
              <a:spcAft>
                <a:spcPts val="0"/>
              </a:spcAft>
              <a:buClr>
                <a:schemeClr val="dk1"/>
              </a:buClr>
              <a:buSzPts val="1200"/>
              <a:buFont typeface="Arial"/>
              <a:buNone/>
            </a:pPr>
            <a:r>
              <a:rPr b="1" i="0" lang="en-US" sz="1700" u="none" cap="none" strike="noStrike">
                <a:solidFill>
                  <a:schemeClr val="lt1"/>
                </a:solidFill>
                <a:latin typeface="Calibri"/>
                <a:ea typeface="Calibri"/>
                <a:cs typeface="Calibri"/>
                <a:sym typeface="Calibri"/>
              </a:rPr>
              <a:t>Effort involves completing the excel template provided by AgilityHealth with the Team information and users of the platform.</a:t>
            </a:r>
            <a:endParaRPr b="1" i="0" sz="1700" u="none" cap="none" strike="noStrike">
              <a:solidFill>
                <a:schemeClr val="lt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200"/>
              <a:buFont typeface="Arial"/>
              <a:buNone/>
            </a:pPr>
            <a:r>
              <a:t/>
            </a:r>
            <a:endParaRPr b="1" i="0" sz="1700" u="none" cap="none" strike="noStrike">
              <a:solidFill>
                <a:schemeClr val="lt1"/>
              </a:solidFill>
              <a:latin typeface="Calibri"/>
              <a:ea typeface="Calibri"/>
              <a:cs typeface="Calibri"/>
              <a:sym typeface="Calibri"/>
            </a:endParaRPr>
          </a:p>
          <a:p>
            <a:pPr indent="0" lvl="0" marL="0" marR="0" rtl="0" algn="ctr">
              <a:lnSpc>
                <a:spcPct val="115000"/>
              </a:lnSpc>
              <a:spcBef>
                <a:spcPts val="0"/>
              </a:spcBef>
              <a:spcAft>
                <a:spcPts val="0"/>
              </a:spcAft>
              <a:buClr>
                <a:schemeClr val="dk1"/>
              </a:buClr>
              <a:buSzPts val="1200"/>
              <a:buFont typeface="Arial"/>
              <a:buNone/>
            </a:pPr>
            <a:br>
              <a:rPr b="1" i="0" lang="en-US" sz="1700" u="none" cap="none" strike="noStrike">
                <a:solidFill>
                  <a:schemeClr val="lt1"/>
                </a:solidFill>
                <a:latin typeface="Calibri"/>
                <a:ea typeface="Calibri"/>
                <a:cs typeface="Calibri"/>
                <a:sym typeface="Calibri"/>
              </a:rPr>
            </a:br>
            <a:r>
              <a:rPr b="1" i="1" lang="en-US" sz="1700" u="none" cap="none" strike="noStrike">
                <a:solidFill>
                  <a:schemeClr val="lt1"/>
                </a:solidFill>
                <a:latin typeface="Calibri"/>
                <a:ea typeface="Calibri"/>
                <a:cs typeface="Calibri"/>
                <a:sym typeface="Calibri"/>
              </a:rPr>
              <a:t>*Select this if you have an existing source for most of the data, otherwise this will be a heavy lift</a:t>
            </a:r>
            <a:endParaRPr b="1" i="1" sz="1700" u="none" cap="none" strike="noStrike">
              <a:solidFill>
                <a:schemeClr val="lt1"/>
              </a:solidFill>
              <a:latin typeface="Calibri"/>
              <a:ea typeface="Calibri"/>
              <a:cs typeface="Calibri"/>
              <a:sym typeface="Calibri"/>
            </a:endParaRPr>
          </a:p>
          <a:p>
            <a:pPr indent="0" lvl="0" marL="0" marR="0" rtl="0" algn="ctr">
              <a:lnSpc>
                <a:spcPct val="115000"/>
              </a:lnSpc>
              <a:spcBef>
                <a:spcPts val="0"/>
              </a:spcBef>
              <a:spcAft>
                <a:spcPts val="0"/>
              </a:spcAft>
              <a:buClr>
                <a:schemeClr val="dk1"/>
              </a:buClr>
              <a:buSzPts val="1200"/>
              <a:buFont typeface="Arial"/>
              <a:buNone/>
            </a:pPr>
            <a:r>
              <a:t/>
            </a:r>
            <a:endParaRPr b="1" i="1" sz="1700" u="none" cap="none" strike="noStrike">
              <a:solidFill>
                <a:schemeClr val="lt1"/>
              </a:solidFill>
              <a:latin typeface="Calibri"/>
              <a:ea typeface="Calibri"/>
              <a:cs typeface="Calibri"/>
              <a:sym typeface="Calibri"/>
            </a:endParaRPr>
          </a:p>
        </p:txBody>
      </p:sp>
      <p:sp>
        <p:nvSpPr>
          <p:cNvPr id="213" name="Google Shape;213;g27dafb364fd_0_923"/>
          <p:cNvSpPr/>
          <p:nvPr/>
        </p:nvSpPr>
        <p:spPr>
          <a:xfrm>
            <a:off x="479483" y="1370450"/>
            <a:ext cx="2742715" cy="915447"/>
          </a:xfrm>
          <a:custGeom>
            <a:rect b="b" l="l" r="r" t="t"/>
            <a:pathLst>
              <a:path extrusionOk="0" h="469460" w="1083007">
                <a:moveTo>
                  <a:pt x="64013" y="0"/>
                </a:moveTo>
                <a:lnTo>
                  <a:pt x="1018994" y="0"/>
                </a:lnTo>
                <a:cubicBezTo>
                  <a:pt x="1035971" y="0"/>
                  <a:pt x="1052253" y="6744"/>
                  <a:pt x="1064258" y="18749"/>
                </a:cubicBezTo>
                <a:cubicBezTo>
                  <a:pt x="1076263" y="30754"/>
                  <a:pt x="1083007" y="47036"/>
                  <a:pt x="1083007" y="64013"/>
                </a:cubicBezTo>
                <a:lnTo>
                  <a:pt x="1083007" y="405447"/>
                </a:lnTo>
                <a:cubicBezTo>
                  <a:pt x="1083007" y="440800"/>
                  <a:pt x="1054347" y="469460"/>
                  <a:pt x="1018994" y="469460"/>
                </a:cubicBezTo>
                <a:lnTo>
                  <a:pt x="64013" y="469460"/>
                </a:lnTo>
                <a:cubicBezTo>
                  <a:pt x="47036" y="469460"/>
                  <a:pt x="30754" y="462716"/>
                  <a:pt x="18749" y="450711"/>
                </a:cubicBezTo>
                <a:cubicBezTo>
                  <a:pt x="6744" y="438706"/>
                  <a:pt x="0" y="422424"/>
                  <a:pt x="0" y="405447"/>
                </a:cubicBezTo>
                <a:lnTo>
                  <a:pt x="0" y="64013"/>
                </a:lnTo>
                <a:cubicBezTo>
                  <a:pt x="0" y="47036"/>
                  <a:pt x="6744" y="30754"/>
                  <a:pt x="18749" y="18749"/>
                </a:cubicBezTo>
                <a:cubicBezTo>
                  <a:pt x="30754" y="6744"/>
                  <a:pt x="47036" y="0"/>
                  <a:pt x="64013" y="0"/>
                </a:cubicBezTo>
                <a:close/>
              </a:path>
            </a:pathLst>
          </a:custGeom>
          <a:solidFill>
            <a:srgbClr val="FFFFFF"/>
          </a:solidFill>
          <a:ln>
            <a:noFill/>
          </a:ln>
        </p:spPr>
        <p:txBody>
          <a:bodyPr anchorCtr="0" anchor="ctr" bIns="60950" lIns="60950" spcFirstLastPara="1" rIns="60950" wrap="square" tIns="60950">
            <a:noAutofit/>
          </a:bodyPr>
          <a:lstStyle/>
          <a:p>
            <a:pPr indent="0" lvl="0" marL="0" marR="0" rtl="0" algn="ctr">
              <a:lnSpc>
                <a:spcPct val="112007"/>
              </a:lnSpc>
              <a:spcBef>
                <a:spcPts val="0"/>
              </a:spcBef>
              <a:spcAft>
                <a:spcPts val="0"/>
              </a:spcAft>
              <a:buClr>
                <a:schemeClr val="dk1"/>
              </a:buClr>
              <a:buSzPts val="2000"/>
              <a:buFont typeface="Arial"/>
              <a:buNone/>
            </a:pPr>
            <a:r>
              <a:rPr b="1" i="0" lang="en-US" sz="2000" u="none" cap="none" strike="noStrike">
                <a:solidFill>
                  <a:srgbClr val="00AEEF"/>
                </a:solidFill>
                <a:latin typeface="Lato"/>
                <a:ea typeface="Lato"/>
                <a:cs typeface="Lato"/>
                <a:sym typeface="Lato"/>
              </a:rPr>
              <a:t>Bulk Upload File for Company Admin</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FDFDFD"/>
              </a:solidFill>
              <a:latin typeface="Arial"/>
              <a:ea typeface="Arial"/>
              <a:cs typeface="Arial"/>
              <a:sym typeface="Arial"/>
            </a:endParaRPr>
          </a:p>
        </p:txBody>
      </p:sp>
      <p:sp>
        <p:nvSpPr>
          <p:cNvPr id="214" name="Google Shape;214;g27dafb364fd_0_923"/>
          <p:cNvSpPr/>
          <p:nvPr/>
        </p:nvSpPr>
        <p:spPr>
          <a:xfrm>
            <a:off x="3310193" y="2173732"/>
            <a:ext cx="2742715" cy="4183510"/>
          </a:xfrm>
          <a:custGeom>
            <a:rect b="b" l="l" r="r" t="t"/>
            <a:pathLst>
              <a:path extrusionOk="0" h="1834873" w="1083007">
                <a:moveTo>
                  <a:pt x="75310" y="0"/>
                </a:moveTo>
                <a:lnTo>
                  <a:pt x="1007697" y="0"/>
                </a:lnTo>
                <a:cubicBezTo>
                  <a:pt x="1027671" y="0"/>
                  <a:pt x="1046826" y="7934"/>
                  <a:pt x="1060949" y="22058"/>
                </a:cubicBezTo>
                <a:cubicBezTo>
                  <a:pt x="1075072" y="36181"/>
                  <a:pt x="1083007" y="55336"/>
                  <a:pt x="1083007" y="75310"/>
                </a:cubicBezTo>
                <a:lnTo>
                  <a:pt x="1083007" y="1759563"/>
                </a:lnTo>
                <a:cubicBezTo>
                  <a:pt x="1083007" y="1779537"/>
                  <a:pt x="1075072" y="1798692"/>
                  <a:pt x="1060949" y="1812815"/>
                </a:cubicBezTo>
                <a:cubicBezTo>
                  <a:pt x="1046826" y="1826938"/>
                  <a:pt x="1027671" y="1834873"/>
                  <a:pt x="1007697" y="1834873"/>
                </a:cubicBezTo>
                <a:lnTo>
                  <a:pt x="75310" y="1834873"/>
                </a:lnTo>
                <a:cubicBezTo>
                  <a:pt x="55336" y="1834873"/>
                  <a:pt x="36181" y="1826938"/>
                  <a:pt x="22058" y="1812815"/>
                </a:cubicBezTo>
                <a:cubicBezTo>
                  <a:pt x="7934" y="1798692"/>
                  <a:pt x="0" y="1779537"/>
                  <a:pt x="0" y="1759563"/>
                </a:cubicBezTo>
                <a:lnTo>
                  <a:pt x="0" y="75310"/>
                </a:lnTo>
                <a:cubicBezTo>
                  <a:pt x="0" y="55336"/>
                  <a:pt x="7934" y="36181"/>
                  <a:pt x="22058" y="22058"/>
                </a:cubicBezTo>
                <a:cubicBezTo>
                  <a:pt x="36181" y="7934"/>
                  <a:pt x="55336" y="0"/>
                  <a:pt x="75310" y="0"/>
                </a:cubicBezTo>
                <a:close/>
              </a:path>
            </a:pathLst>
          </a:custGeom>
          <a:solidFill>
            <a:srgbClr val="F7941D"/>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chemeClr val="dk1"/>
              </a:buClr>
              <a:buSzPts val="1200"/>
              <a:buFont typeface="Arial"/>
              <a:buNone/>
            </a:pPr>
            <a:r>
              <a:rPr b="1" i="0" lang="en-US" sz="1700" u="none" cap="none" strike="noStrike">
                <a:solidFill>
                  <a:schemeClr val="lt1"/>
                </a:solidFill>
                <a:latin typeface="Calibri"/>
                <a:ea typeface="Calibri"/>
                <a:cs typeface="Calibri"/>
                <a:sym typeface="Calibri"/>
              </a:rPr>
              <a:t>Effort involves identifying the right roles who can enter team information (such as Scrum Masters), adding them as users, inviting them to a 30-40 min training OR sending them a video. </a:t>
            </a:r>
            <a:br>
              <a:rPr b="1" i="0" lang="en-US" sz="1700" u="none" cap="none" strike="noStrike">
                <a:solidFill>
                  <a:schemeClr val="lt1"/>
                </a:solidFill>
                <a:latin typeface="Calibri"/>
                <a:ea typeface="Calibri"/>
                <a:cs typeface="Calibri"/>
                <a:sym typeface="Calibri"/>
              </a:rPr>
            </a:br>
            <a:endParaRPr b="1" i="0" sz="17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Arial"/>
              <a:buNone/>
            </a:pPr>
            <a:r>
              <a:rPr b="1" i="1" lang="en-US" sz="1700" u="none" cap="none" strike="noStrike">
                <a:solidFill>
                  <a:schemeClr val="lt1"/>
                </a:solidFill>
                <a:latin typeface="Calibri"/>
                <a:ea typeface="Calibri"/>
                <a:cs typeface="Calibri"/>
                <a:sym typeface="Calibri"/>
              </a:rPr>
              <a:t>*Select this if you have no existing data source but are confident a member of the team will enter the correct information </a:t>
            </a:r>
            <a:endParaRPr b="1" i="1" sz="17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215" name="Google Shape;215;g27dafb364fd_0_923"/>
          <p:cNvSpPr/>
          <p:nvPr/>
        </p:nvSpPr>
        <p:spPr>
          <a:xfrm>
            <a:off x="3309967" y="1370450"/>
            <a:ext cx="2742715" cy="915447"/>
          </a:xfrm>
          <a:custGeom>
            <a:rect b="b" l="l" r="r" t="t"/>
            <a:pathLst>
              <a:path extrusionOk="0" h="469460" w="1083007">
                <a:moveTo>
                  <a:pt x="64013" y="0"/>
                </a:moveTo>
                <a:lnTo>
                  <a:pt x="1018994" y="0"/>
                </a:lnTo>
                <a:cubicBezTo>
                  <a:pt x="1035971" y="0"/>
                  <a:pt x="1052253" y="6744"/>
                  <a:pt x="1064258" y="18749"/>
                </a:cubicBezTo>
                <a:cubicBezTo>
                  <a:pt x="1076263" y="30754"/>
                  <a:pt x="1083007" y="47036"/>
                  <a:pt x="1083007" y="64013"/>
                </a:cubicBezTo>
                <a:lnTo>
                  <a:pt x="1083007" y="405447"/>
                </a:lnTo>
                <a:cubicBezTo>
                  <a:pt x="1083007" y="440800"/>
                  <a:pt x="1054347" y="469460"/>
                  <a:pt x="1018994" y="469460"/>
                </a:cubicBezTo>
                <a:lnTo>
                  <a:pt x="64013" y="469460"/>
                </a:lnTo>
                <a:cubicBezTo>
                  <a:pt x="47036" y="469460"/>
                  <a:pt x="30754" y="462716"/>
                  <a:pt x="18749" y="450711"/>
                </a:cubicBezTo>
                <a:cubicBezTo>
                  <a:pt x="6744" y="438706"/>
                  <a:pt x="0" y="422424"/>
                  <a:pt x="0" y="405447"/>
                </a:cubicBezTo>
                <a:lnTo>
                  <a:pt x="0" y="64013"/>
                </a:lnTo>
                <a:cubicBezTo>
                  <a:pt x="0" y="47036"/>
                  <a:pt x="6744" y="30754"/>
                  <a:pt x="18749" y="18749"/>
                </a:cubicBezTo>
                <a:cubicBezTo>
                  <a:pt x="30754" y="6744"/>
                  <a:pt x="47036" y="0"/>
                  <a:pt x="64013" y="0"/>
                </a:cubicBezTo>
                <a:close/>
              </a:path>
            </a:pathLst>
          </a:custGeom>
          <a:solidFill>
            <a:srgbClr val="FFFFFF"/>
          </a:solidFill>
          <a:ln>
            <a:noFill/>
          </a:ln>
        </p:spPr>
        <p:txBody>
          <a:bodyPr anchorCtr="0" anchor="ctr" bIns="60950" lIns="60950" spcFirstLastPara="1" rIns="60950" wrap="square" tIns="60950">
            <a:noAutofit/>
          </a:bodyPr>
          <a:lstStyle/>
          <a:p>
            <a:pPr indent="0" lvl="0" marL="0" marR="0" rtl="0" algn="ctr">
              <a:lnSpc>
                <a:spcPct val="112007"/>
              </a:lnSpc>
              <a:spcBef>
                <a:spcPts val="0"/>
              </a:spcBef>
              <a:spcAft>
                <a:spcPts val="0"/>
              </a:spcAft>
              <a:buClr>
                <a:schemeClr val="dk1"/>
              </a:buClr>
              <a:buSzPts val="2000"/>
              <a:buFont typeface="Arial"/>
              <a:buNone/>
            </a:pPr>
            <a:r>
              <a:rPr b="1" i="0" lang="en-US" sz="2000" u="none" cap="none" strike="noStrike">
                <a:solidFill>
                  <a:srgbClr val="F7941D"/>
                </a:solidFill>
                <a:latin typeface="Lato"/>
                <a:ea typeface="Lato"/>
                <a:cs typeface="Lato"/>
                <a:sym typeface="Lato"/>
              </a:rPr>
              <a:t>Points of Contact to Enter Data</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FDFDFD"/>
              </a:solidFill>
              <a:latin typeface="Arial"/>
              <a:ea typeface="Arial"/>
              <a:cs typeface="Arial"/>
              <a:sym typeface="Arial"/>
            </a:endParaRPr>
          </a:p>
        </p:txBody>
      </p:sp>
      <p:sp>
        <p:nvSpPr>
          <p:cNvPr id="216" name="Google Shape;216;g27dafb364fd_0_923"/>
          <p:cNvSpPr/>
          <p:nvPr/>
        </p:nvSpPr>
        <p:spPr>
          <a:xfrm>
            <a:off x="6141254" y="2173732"/>
            <a:ext cx="2742715" cy="4183510"/>
          </a:xfrm>
          <a:custGeom>
            <a:rect b="b" l="l" r="r" t="t"/>
            <a:pathLst>
              <a:path extrusionOk="0" h="1834873" w="1083007">
                <a:moveTo>
                  <a:pt x="75310" y="0"/>
                </a:moveTo>
                <a:lnTo>
                  <a:pt x="1007697" y="0"/>
                </a:lnTo>
                <a:cubicBezTo>
                  <a:pt x="1027671" y="0"/>
                  <a:pt x="1046826" y="7934"/>
                  <a:pt x="1060949" y="22058"/>
                </a:cubicBezTo>
                <a:cubicBezTo>
                  <a:pt x="1075072" y="36181"/>
                  <a:pt x="1083007" y="55336"/>
                  <a:pt x="1083007" y="75310"/>
                </a:cubicBezTo>
                <a:lnTo>
                  <a:pt x="1083007" y="1759563"/>
                </a:lnTo>
                <a:cubicBezTo>
                  <a:pt x="1083007" y="1779537"/>
                  <a:pt x="1075072" y="1798692"/>
                  <a:pt x="1060949" y="1812815"/>
                </a:cubicBezTo>
                <a:cubicBezTo>
                  <a:pt x="1046826" y="1826938"/>
                  <a:pt x="1027671" y="1834873"/>
                  <a:pt x="1007697" y="1834873"/>
                </a:cubicBezTo>
                <a:lnTo>
                  <a:pt x="75310" y="1834873"/>
                </a:lnTo>
                <a:cubicBezTo>
                  <a:pt x="55336" y="1834873"/>
                  <a:pt x="36181" y="1826938"/>
                  <a:pt x="22058" y="1812815"/>
                </a:cubicBezTo>
                <a:cubicBezTo>
                  <a:pt x="7934" y="1798692"/>
                  <a:pt x="0" y="1779537"/>
                  <a:pt x="0" y="1759563"/>
                </a:cubicBezTo>
                <a:lnTo>
                  <a:pt x="0" y="75310"/>
                </a:lnTo>
                <a:cubicBezTo>
                  <a:pt x="0" y="55336"/>
                  <a:pt x="7934" y="36181"/>
                  <a:pt x="22058" y="22058"/>
                </a:cubicBezTo>
                <a:cubicBezTo>
                  <a:pt x="36181" y="7934"/>
                  <a:pt x="55336" y="0"/>
                  <a:pt x="75310" y="0"/>
                </a:cubicBezTo>
                <a:close/>
              </a:path>
            </a:pathLst>
          </a:custGeom>
          <a:solidFill>
            <a:srgbClr val="EC297B"/>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chemeClr val="dk1"/>
              </a:buClr>
              <a:buSzPts val="1200"/>
              <a:buFont typeface="Arial"/>
              <a:buNone/>
            </a:pPr>
            <a:r>
              <a:rPr b="1" i="0" lang="en-US" sz="1600" u="none" cap="none" strike="noStrike">
                <a:solidFill>
                  <a:schemeClr val="lt1"/>
                </a:solidFill>
                <a:latin typeface="Calibri"/>
                <a:ea typeface="Calibri"/>
                <a:cs typeface="Calibri"/>
                <a:sym typeface="Calibri"/>
              </a:rPr>
              <a:t>Effort involves creating all the teams in AHR and generating a unique invitation link for each. The team Point of Contact shares the link with all team members who add themselves to the team.</a:t>
            </a:r>
            <a:endParaRPr b="1" i="0" sz="16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Arial"/>
              <a:buNone/>
            </a:pPr>
            <a:r>
              <a:t/>
            </a:r>
            <a:endParaRPr b="1" i="0" sz="16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Arial"/>
              <a:buNone/>
            </a:pPr>
            <a:r>
              <a:rPr b="1" i="1" lang="en-US" sz="1600" u="none" cap="none" strike="noStrike">
                <a:solidFill>
                  <a:schemeClr val="lt1"/>
                </a:solidFill>
                <a:latin typeface="Calibri"/>
                <a:ea typeface="Calibri"/>
                <a:cs typeface="Calibri"/>
                <a:sym typeface="Calibri"/>
              </a:rPr>
              <a:t>*Select this if you have no existing data source and you are confident the right members will be invited via the link</a:t>
            </a:r>
            <a:br>
              <a:rPr b="1" i="0" lang="en-US" sz="1600" u="none" cap="none" strike="noStrike">
                <a:solidFill>
                  <a:schemeClr val="lt1"/>
                </a:solidFill>
                <a:latin typeface="Calibri"/>
                <a:ea typeface="Calibri"/>
                <a:cs typeface="Calibri"/>
                <a:sym typeface="Calibri"/>
              </a:rPr>
            </a:br>
            <a:endParaRPr b="1" i="0" sz="16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217" name="Google Shape;217;g27dafb364fd_0_923"/>
          <p:cNvSpPr/>
          <p:nvPr/>
        </p:nvSpPr>
        <p:spPr>
          <a:xfrm>
            <a:off x="6140450" y="1370450"/>
            <a:ext cx="2742715" cy="915447"/>
          </a:xfrm>
          <a:custGeom>
            <a:rect b="b" l="l" r="r" t="t"/>
            <a:pathLst>
              <a:path extrusionOk="0" h="469460" w="1083007">
                <a:moveTo>
                  <a:pt x="64013" y="0"/>
                </a:moveTo>
                <a:lnTo>
                  <a:pt x="1018994" y="0"/>
                </a:lnTo>
                <a:cubicBezTo>
                  <a:pt x="1035971" y="0"/>
                  <a:pt x="1052253" y="6744"/>
                  <a:pt x="1064258" y="18749"/>
                </a:cubicBezTo>
                <a:cubicBezTo>
                  <a:pt x="1076263" y="30754"/>
                  <a:pt x="1083007" y="47036"/>
                  <a:pt x="1083007" y="64013"/>
                </a:cubicBezTo>
                <a:lnTo>
                  <a:pt x="1083007" y="405447"/>
                </a:lnTo>
                <a:cubicBezTo>
                  <a:pt x="1083007" y="440800"/>
                  <a:pt x="1054347" y="469460"/>
                  <a:pt x="1018994" y="469460"/>
                </a:cubicBezTo>
                <a:lnTo>
                  <a:pt x="64013" y="469460"/>
                </a:lnTo>
                <a:cubicBezTo>
                  <a:pt x="47036" y="469460"/>
                  <a:pt x="30754" y="462716"/>
                  <a:pt x="18749" y="450711"/>
                </a:cubicBezTo>
                <a:cubicBezTo>
                  <a:pt x="6744" y="438706"/>
                  <a:pt x="0" y="422424"/>
                  <a:pt x="0" y="405447"/>
                </a:cubicBezTo>
                <a:lnTo>
                  <a:pt x="0" y="64013"/>
                </a:lnTo>
                <a:cubicBezTo>
                  <a:pt x="0" y="47036"/>
                  <a:pt x="6744" y="30754"/>
                  <a:pt x="18749" y="18749"/>
                </a:cubicBezTo>
                <a:cubicBezTo>
                  <a:pt x="30754" y="6744"/>
                  <a:pt x="47036" y="0"/>
                  <a:pt x="64013" y="0"/>
                </a:cubicBezTo>
                <a:close/>
              </a:path>
            </a:pathLst>
          </a:custGeom>
          <a:solidFill>
            <a:srgbClr val="FFFFFF"/>
          </a:solidFill>
          <a:ln>
            <a:noFill/>
          </a:ln>
        </p:spPr>
        <p:txBody>
          <a:bodyPr anchorCtr="0" anchor="ctr" bIns="60950" lIns="60950" spcFirstLastPara="1" rIns="60950" wrap="square" tIns="60950">
            <a:noAutofit/>
          </a:bodyPr>
          <a:lstStyle/>
          <a:p>
            <a:pPr indent="0" lvl="0" marL="0" marR="0" rtl="0" algn="ctr">
              <a:lnSpc>
                <a:spcPct val="112007"/>
              </a:lnSpc>
              <a:spcBef>
                <a:spcPts val="0"/>
              </a:spcBef>
              <a:spcAft>
                <a:spcPts val="0"/>
              </a:spcAft>
              <a:buClr>
                <a:schemeClr val="dk1"/>
              </a:buClr>
              <a:buSzPts val="2000"/>
              <a:buFont typeface="Arial"/>
              <a:buNone/>
            </a:pPr>
            <a:r>
              <a:rPr b="1" i="0" lang="en-US" sz="2000" u="none" cap="none" strike="noStrike">
                <a:solidFill>
                  <a:srgbClr val="EC297B"/>
                </a:solidFill>
                <a:latin typeface="Lato"/>
                <a:ea typeface="Lato"/>
                <a:cs typeface="Lato"/>
                <a:sym typeface="Lato"/>
              </a:rPr>
              <a:t>Invite Team Members Via Link</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FDFDFD"/>
              </a:solidFill>
              <a:latin typeface="Arial"/>
              <a:ea typeface="Arial"/>
              <a:cs typeface="Arial"/>
              <a:sym typeface="Arial"/>
            </a:endParaRPr>
          </a:p>
        </p:txBody>
      </p:sp>
      <p:sp>
        <p:nvSpPr>
          <p:cNvPr id="218" name="Google Shape;218;g27dafb364fd_0_923"/>
          <p:cNvSpPr/>
          <p:nvPr/>
        </p:nvSpPr>
        <p:spPr>
          <a:xfrm>
            <a:off x="9052150" y="1100175"/>
            <a:ext cx="3068400" cy="4923600"/>
          </a:xfrm>
          <a:prstGeom prst="rect">
            <a:avLst/>
          </a:prstGeom>
          <a:noFill/>
          <a:ln cap="flat" cmpd="sng" w="9525">
            <a:solidFill>
              <a:schemeClr val="lt1"/>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alibri"/>
                <a:ea typeface="Calibri"/>
                <a:cs typeface="Calibri"/>
                <a:sym typeface="Calibri"/>
              </a:rPr>
              <a:t>Decisions Needed Prior to Data Setup:</a:t>
            </a:r>
            <a:endParaRPr b="1"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dk1"/>
              </a:solidFill>
              <a:latin typeface="Calibri"/>
              <a:ea typeface="Calibri"/>
              <a:cs typeface="Calibri"/>
              <a:sym typeface="Calibri"/>
            </a:endParaRPr>
          </a:p>
          <a:p>
            <a:pPr indent="-241300" lvl="0" marL="304800" marR="0" rtl="0" algn="l">
              <a:lnSpc>
                <a:spcPct val="100000"/>
              </a:lnSpc>
              <a:spcBef>
                <a:spcPts val="0"/>
              </a:spcBef>
              <a:spcAft>
                <a:spcPts val="0"/>
              </a:spcAft>
              <a:buClr>
                <a:schemeClr val="dk1"/>
              </a:buClr>
              <a:buSzPts val="1400"/>
              <a:buFont typeface="Calibri"/>
              <a:buAutoNum type="arabicPeriod"/>
            </a:pPr>
            <a:r>
              <a:rPr b="0" i="0" lang="en-US" sz="1400" u="none" cap="none" strike="noStrike">
                <a:solidFill>
                  <a:schemeClr val="dk1"/>
                </a:solidFill>
                <a:latin typeface="Calibri"/>
                <a:ea typeface="Calibri"/>
                <a:cs typeface="Calibri"/>
                <a:sym typeface="Calibri"/>
              </a:rPr>
              <a:t>Left navigation design. How do you want to see your teams? </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 (Value Stream, Portfolio, Program, Chapter, Tribe, Product Area, etc.)</a:t>
            </a:r>
            <a:endParaRPr b="0" i="0" sz="1400" u="none" cap="none" strike="noStrike">
              <a:solidFill>
                <a:schemeClr val="dk1"/>
              </a:solidFill>
              <a:latin typeface="Calibri"/>
              <a:ea typeface="Calibri"/>
              <a:cs typeface="Calibri"/>
              <a:sym typeface="Calibri"/>
            </a:endParaRPr>
          </a:p>
          <a:p>
            <a:pPr indent="-241300" lvl="0" marL="304800" marR="0" rtl="0" algn="l">
              <a:lnSpc>
                <a:spcPct val="100000"/>
              </a:lnSpc>
              <a:spcBef>
                <a:spcPts val="0"/>
              </a:spcBef>
              <a:spcAft>
                <a:spcPts val="0"/>
              </a:spcAft>
              <a:buClr>
                <a:schemeClr val="dk1"/>
              </a:buClr>
              <a:buSzPts val="1400"/>
              <a:buFont typeface="Calibri"/>
              <a:buAutoNum type="arabicPeriod"/>
            </a:pPr>
            <a:r>
              <a:rPr b="0" i="0" lang="en-US" sz="1400" u="none" cap="none" strike="noStrike">
                <a:solidFill>
                  <a:schemeClr val="dk1"/>
                </a:solidFill>
                <a:latin typeface="Calibri"/>
                <a:ea typeface="Calibri"/>
                <a:cs typeface="Calibri"/>
                <a:sym typeface="Calibri"/>
              </a:rPr>
              <a:t>Which roles are defined for Software Teams, Service and Support, Business Ops, Product/Program, Portfolio Team</a:t>
            </a:r>
            <a:endParaRPr b="0" i="0" sz="1400" u="none" cap="none" strike="noStrike">
              <a:solidFill>
                <a:schemeClr val="dk1"/>
              </a:solidFill>
              <a:latin typeface="Calibri"/>
              <a:ea typeface="Calibri"/>
              <a:cs typeface="Calibri"/>
              <a:sym typeface="Calibri"/>
            </a:endParaRPr>
          </a:p>
          <a:p>
            <a:pPr indent="-241300" lvl="0" marL="304800" marR="0" rtl="0" algn="l">
              <a:lnSpc>
                <a:spcPct val="100000"/>
              </a:lnSpc>
              <a:spcBef>
                <a:spcPts val="0"/>
              </a:spcBef>
              <a:spcAft>
                <a:spcPts val="0"/>
              </a:spcAft>
              <a:buClr>
                <a:schemeClr val="dk1"/>
              </a:buClr>
              <a:buSzPts val="1400"/>
              <a:buFont typeface="Calibri"/>
              <a:buAutoNum type="arabicPeriod"/>
            </a:pPr>
            <a:r>
              <a:rPr b="0" i="0" lang="en-US" sz="1400" u="none" cap="none" strike="noStrike">
                <a:solidFill>
                  <a:schemeClr val="dk1"/>
                </a:solidFill>
                <a:latin typeface="Calibri"/>
                <a:ea typeface="Calibri"/>
                <a:cs typeface="Calibri"/>
                <a:sym typeface="Calibri"/>
              </a:rPr>
              <a:t>What gearing ratios do you want to set at the team level? Each role can be on x teams (1:2)</a:t>
            </a:r>
            <a:endParaRPr b="0" i="0" sz="1400" u="none" cap="none" strike="noStrike">
              <a:solidFill>
                <a:schemeClr val="dk1"/>
              </a:solidFill>
              <a:latin typeface="Calibri"/>
              <a:ea typeface="Calibri"/>
              <a:cs typeface="Calibri"/>
              <a:sym typeface="Calibri"/>
            </a:endParaRPr>
          </a:p>
          <a:p>
            <a:pPr indent="-241300" lvl="0" marL="304800" marR="0" rtl="0" algn="l">
              <a:lnSpc>
                <a:spcPct val="100000"/>
              </a:lnSpc>
              <a:spcBef>
                <a:spcPts val="0"/>
              </a:spcBef>
              <a:spcAft>
                <a:spcPts val="0"/>
              </a:spcAft>
              <a:buClr>
                <a:schemeClr val="dk1"/>
              </a:buClr>
              <a:buSzPts val="1400"/>
              <a:buFont typeface="Calibri"/>
              <a:buAutoNum type="arabicPeriod"/>
            </a:pPr>
            <a:r>
              <a:rPr b="0" i="0" lang="en-US" sz="1400" u="none" cap="none" strike="noStrike">
                <a:solidFill>
                  <a:schemeClr val="dk1"/>
                </a:solidFill>
                <a:latin typeface="Calibri"/>
                <a:ea typeface="Calibri"/>
                <a:cs typeface="Calibri"/>
                <a:sym typeface="Calibri"/>
              </a:rPr>
              <a:t>Which tags do you want to apply to Teams and to Members</a:t>
            </a:r>
            <a:endParaRPr b="0" i="0" sz="1400" u="none" cap="none" strike="noStrike">
              <a:solidFill>
                <a:schemeClr val="dk1"/>
              </a:solidFill>
              <a:latin typeface="Calibri"/>
              <a:ea typeface="Calibri"/>
              <a:cs typeface="Calibri"/>
              <a:sym typeface="Calibri"/>
            </a:endParaRPr>
          </a:p>
          <a:p>
            <a:pPr indent="-241300" lvl="0" marL="304800" marR="0" rtl="0" algn="l">
              <a:lnSpc>
                <a:spcPct val="100000"/>
              </a:lnSpc>
              <a:spcBef>
                <a:spcPts val="0"/>
              </a:spcBef>
              <a:spcAft>
                <a:spcPts val="0"/>
              </a:spcAft>
              <a:buClr>
                <a:schemeClr val="dk1"/>
              </a:buClr>
              <a:buSzPts val="1400"/>
              <a:buFont typeface="Calibri"/>
              <a:buAutoNum type="arabicPeriod"/>
            </a:pPr>
            <a:r>
              <a:rPr b="0" i="0" lang="en-US" sz="1400" u="none" cap="none" strike="noStrike">
                <a:solidFill>
                  <a:schemeClr val="dk1"/>
                </a:solidFill>
                <a:latin typeface="Calibri"/>
                <a:ea typeface="Calibri"/>
                <a:cs typeface="Calibri"/>
                <a:sym typeface="Calibri"/>
              </a:rPr>
              <a:t>What are the main views/reports you will need immediately from this data?</a:t>
            </a:r>
            <a:endParaRPr b="0" i="0" sz="1400" u="none" cap="none" strike="noStrike">
              <a:solidFill>
                <a:schemeClr val="dk1"/>
              </a:solidFill>
              <a:latin typeface="Calibri"/>
              <a:ea typeface="Calibri"/>
              <a:cs typeface="Calibri"/>
              <a:sym typeface="Calibri"/>
            </a:endParaRPr>
          </a:p>
          <a:p>
            <a:pPr indent="-241300" lvl="0" marL="304800" marR="0" rtl="0" algn="l">
              <a:lnSpc>
                <a:spcPct val="100000"/>
              </a:lnSpc>
              <a:spcBef>
                <a:spcPts val="0"/>
              </a:spcBef>
              <a:spcAft>
                <a:spcPts val="0"/>
              </a:spcAft>
              <a:buClr>
                <a:schemeClr val="dk1"/>
              </a:buClr>
              <a:buSzPts val="1400"/>
              <a:buFont typeface="Calibri"/>
              <a:buAutoNum type="arabicPeriod"/>
            </a:pPr>
            <a:r>
              <a:rPr b="0" i="0" lang="en-US" sz="1400" u="none" cap="none" strike="noStrike">
                <a:solidFill>
                  <a:schemeClr val="dk1"/>
                </a:solidFill>
                <a:latin typeface="Calibri"/>
                <a:ea typeface="Calibri"/>
                <a:cs typeface="Calibri"/>
                <a:sym typeface="Calibri"/>
              </a:rPr>
              <a:t>Which internal system do you want to sync this data with?</a:t>
            </a:r>
            <a:endParaRPr b="0" i="0" sz="1400" u="none" cap="none" strike="noStrike">
              <a:solidFill>
                <a:schemeClr val="dk1"/>
              </a:solidFill>
              <a:latin typeface="Calibri"/>
              <a:ea typeface="Calibri"/>
              <a:cs typeface="Calibri"/>
              <a:sym typeface="Calibri"/>
            </a:endParaRPr>
          </a:p>
        </p:txBody>
      </p:sp>
      <p:sp>
        <p:nvSpPr>
          <p:cNvPr id="219" name="Google Shape;219;g27dafb364fd_0_923"/>
          <p:cNvSpPr txBox="1"/>
          <p:nvPr/>
        </p:nvSpPr>
        <p:spPr>
          <a:xfrm>
            <a:off x="-170150" y="256650"/>
            <a:ext cx="11388300" cy="1230300"/>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Clr>
                <a:srgbClr val="000000"/>
              </a:buClr>
              <a:buSzPts val="2500"/>
              <a:buFont typeface="Arial"/>
              <a:buNone/>
            </a:pPr>
            <a:r>
              <a:rPr b="0" i="0" lang="en-US" sz="3600" u="none" cap="none" strike="noStrike">
                <a:solidFill>
                  <a:srgbClr val="FFFFFF"/>
                </a:solidFill>
                <a:latin typeface="Lato"/>
                <a:ea typeface="Lato"/>
                <a:cs typeface="Lato"/>
                <a:sym typeface="Lato"/>
              </a:rPr>
              <a:t>D</a:t>
            </a:r>
            <a:r>
              <a:rPr b="0" i="0" lang="en-US" sz="3600" u="none" cap="none" strike="noStrike">
                <a:solidFill>
                  <a:schemeClr val="dk1"/>
                </a:solidFill>
                <a:latin typeface="Calibri"/>
                <a:ea typeface="Calibri"/>
                <a:cs typeface="Calibri"/>
                <a:sym typeface="Calibri"/>
              </a:rPr>
              <a:t>3) Manage All Teams - 3 Formats for Loading Teams</a:t>
            </a:r>
            <a:r>
              <a:rPr b="0" i="0" lang="en-US" sz="3600" u="none" cap="none" strike="noStrike">
                <a:solidFill>
                  <a:srgbClr val="FFFFFF"/>
                </a:solidFill>
                <a:latin typeface="Lato"/>
                <a:ea typeface="Lato"/>
                <a:cs typeface="Lato"/>
                <a:sym typeface="Lato"/>
              </a:rPr>
              <a:t>ata Configuration | 3 Formats to Load </a:t>
            </a:r>
            <a:endParaRPr b="0" i="0" sz="3600" u="none" cap="none" strike="noStrike">
              <a:solidFill>
                <a:srgbClr val="00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5"/>
          <p:cNvSpPr/>
          <p:nvPr/>
        </p:nvSpPr>
        <p:spPr>
          <a:xfrm>
            <a:off x="916029" y="1602668"/>
            <a:ext cx="10095889" cy="4524315"/>
          </a:xfrm>
          <a:prstGeom prst="rect">
            <a:avLst/>
          </a:prstGeom>
          <a:noFill/>
          <a:ln cap="flat" cmpd="sng" w="9525">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8585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8585A"/>
                </a:solidFill>
                <a:latin typeface="Calibri"/>
                <a:ea typeface="Calibri"/>
                <a:cs typeface="Calibri"/>
                <a:sym typeface="Calibri"/>
              </a:rPr>
              <a:t>To set up or create a team, visit our </a:t>
            </a:r>
            <a:r>
              <a:rPr b="0" i="0" lang="en-US" sz="1600" u="sng" cap="none" strike="noStrike">
                <a:solidFill>
                  <a:srgbClr val="58585A"/>
                </a:solidFill>
                <a:latin typeface="Calibri"/>
                <a:ea typeface="Calibri"/>
                <a:cs typeface="Calibri"/>
                <a:sym typeface="Calibri"/>
                <a:hlinkClick r:id="rId3">
                  <a:extLst>
                    <a:ext uri="{A12FA001-AC4F-418D-AE19-62706E023703}">
                      <ahyp:hlinkClr val="tx"/>
                    </a:ext>
                  </a:extLst>
                </a:hlinkClick>
              </a:rPr>
              <a:t>Set up and Manage Teams</a:t>
            </a:r>
            <a:r>
              <a:rPr b="0" i="0" lang="en-US" sz="1600" u="none" cap="none" strike="noStrike">
                <a:solidFill>
                  <a:srgbClr val="58585A"/>
                </a:solidFill>
                <a:latin typeface="Calibri"/>
                <a:ea typeface="Calibri"/>
                <a:cs typeface="Calibri"/>
                <a:sym typeface="Calibri"/>
              </a:rPr>
              <a:t> article.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8585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8585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8585A"/>
                </a:solidFill>
                <a:latin typeface="Calibri"/>
                <a:ea typeface="Calibri"/>
                <a:cs typeface="Calibri"/>
                <a:sym typeface="Calibri"/>
              </a:rPr>
              <a:t>To edit an existing team’s members or stakeholders, visit the </a:t>
            </a:r>
            <a:r>
              <a:rPr b="0" i="0" lang="en-US" sz="1600" u="sng" cap="none" strike="noStrike">
                <a:solidFill>
                  <a:srgbClr val="58585A"/>
                </a:solidFill>
                <a:latin typeface="Calibri"/>
                <a:ea typeface="Calibri"/>
                <a:cs typeface="Calibri"/>
                <a:sym typeface="Calibri"/>
                <a:hlinkClick r:id="rId4">
                  <a:extLst>
                    <a:ext uri="{A12FA001-AC4F-418D-AE19-62706E023703}">
                      <ahyp:hlinkClr val="tx"/>
                    </a:ext>
                  </a:extLst>
                </a:hlinkClick>
              </a:rPr>
              <a:t>Edit an Existing Team Profile</a:t>
            </a:r>
            <a:r>
              <a:rPr b="0" i="0" lang="en-US" sz="1600" u="none" cap="none" strike="noStrike">
                <a:solidFill>
                  <a:srgbClr val="58585A"/>
                </a:solidFill>
                <a:latin typeface="Calibri"/>
                <a:ea typeface="Calibri"/>
                <a:cs typeface="Calibri"/>
                <a:sym typeface="Calibri"/>
              </a:rPr>
              <a:t> article.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8585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8585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8585A"/>
                </a:solidFill>
                <a:latin typeface="Calibri"/>
                <a:ea typeface="Calibri"/>
                <a:cs typeface="Calibri"/>
                <a:sym typeface="Calibri"/>
              </a:rPr>
              <a:t>To Edit, Delete, Archive or Restore a team, visit </a:t>
            </a:r>
            <a:r>
              <a:rPr b="0" i="0" lang="en-US" sz="1600" u="sng" cap="none" strike="noStrike">
                <a:solidFill>
                  <a:srgbClr val="58585A"/>
                </a:solidFill>
                <a:latin typeface="Calibri"/>
                <a:ea typeface="Calibri"/>
                <a:cs typeface="Calibri"/>
                <a:sym typeface="Calibri"/>
                <a:hlinkClick r:id="rId5">
                  <a:extLst>
                    <a:ext uri="{A12FA001-AC4F-418D-AE19-62706E023703}">
                      <ahyp:hlinkClr val="tx"/>
                    </a:ext>
                  </a:extLst>
                </a:hlinkClick>
              </a:rPr>
              <a:t>this article</a:t>
            </a:r>
            <a:r>
              <a:rPr b="0" i="0" lang="en-US" sz="1600" u="none" cap="none" strike="noStrike">
                <a:solidFill>
                  <a:srgbClr val="58585A"/>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8585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8585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8585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8585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8585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8585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8585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8585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8585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25" name="Google Shape;225;p5"/>
          <p:cNvSpPr txBox="1"/>
          <p:nvPr>
            <p:ph type="title"/>
          </p:nvPr>
        </p:nvSpPr>
        <p:spPr>
          <a:xfrm>
            <a:off x="472191" y="250249"/>
            <a:ext cx="11235128" cy="6400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a:t>3) Manage All Teams - Manually Add, Edit &amp; Archive  </a:t>
            </a:r>
            <a:endParaRPr/>
          </a:p>
        </p:txBody>
      </p:sp>
      <p:sp>
        <p:nvSpPr>
          <p:cNvPr id="226" name="Google Shape;226;p5"/>
          <p:cNvSpPr/>
          <p:nvPr/>
        </p:nvSpPr>
        <p:spPr>
          <a:xfrm>
            <a:off x="472191" y="1088192"/>
            <a:ext cx="11235128" cy="338554"/>
          </a:xfrm>
          <a:prstGeom prst="rect">
            <a:avLst/>
          </a:prstGeom>
          <a:noFill/>
          <a:ln cap="flat" cmpd="sng" w="9525">
            <a:solidFill>
              <a:srgbClr val="0073C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8585A"/>
                </a:solidFill>
                <a:latin typeface="Calibri"/>
                <a:ea typeface="Calibri"/>
                <a:cs typeface="Calibri"/>
                <a:sym typeface="Calibri"/>
              </a:rPr>
              <a:t>A Company Admin can add, update, archive and restore teams, as well as edit a team’s members and stakeholders. </a:t>
            </a:r>
            <a:endParaRPr b="0" i="0" sz="1600" u="none" cap="none" strike="noStrike">
              <a:solidFill>
                <a:srgbClr val="58585A"/>
              </a:solidFill>
              <a:latin typeface="Calibri"/>
              <a:ea typeface="Calibri"/>
              <a:cs typeface="Calibri"/>
              <a:sym typeface="Calibri"/>
            </a:endParaRPr>
          </a:p>
        </p:txBody>
      </p:sp>
      <p:pic>
        <p:nvPicPr>
          <p:cNvPr id="227" name="Google Shape;227;p5"/>
          <p:cNvPicPr preferRelativeResize="0"/>
          <p:nvPr/>
        </p:nvPicPr>
        <p:blipFill rotWithShape="1">
          <a:blip r:embed="rId6">
            <a:alphaModFix/>
          </a:blip>
          <a:srcRect b="0" l="0" r="0" t="0"/>
          <a:stretch/>
        </p:blipFill>
        <p:spPr>
          <a:xfrm>
            <a:off x="1613473" y="4258244"/>
            <a:ext cx="1147763" cy="1109663"/>
          </a:xfrm>
          <a:prstGeom prst="rect">
            <a:avLst/>
          </a:prstGeom>
          <a:noFill/>
          <a:ln>
            <a:noFill/>
          </a:ln>
        </p:spPr>
      </p:pic>
      <p:pic>
        <p:nvPicPr>
          <p:cNvPr id="228" name="Google Shape;228;p5"/>
          <p:cNvPicPr preferRelativeResize="0"/>
          <p:nvPr/>
        </p:nvPicPr>
        <p:blipFill rotWithShape="1">
          <a:blip r:embed="rId7">
            <a:alphaModFix/>
          </a:blip>
          <a:srcRect b="0" l="0" r="0" t="0"/>
          <a:stretch/>
        </p:blipFill>
        <p:spPr>
          <a:xfrm>
            <a:off x="3826119" y="3898081"/>
            <a:ext cx="3110983" cy="1829990"/>
          </a:xfrm>
          <a:prstGeom prst="rect">
            <a:avLst/>
          </a:prstGeom>
          <a:noFill/>
          <a:ln>
            <a:noFill/>
          </a:ln>
        </p:spPr>
      </p:pic>
      <p:pic>
        <p:nvPicPr>
          <p:cNvPr id="229" name="Google Shape;229;p5"/>
          <p:cNvPicPr preferRelativeResize="0"/>
          <p:nvPr/>
        </p:nvPicPr>
        <p:blipFill rotWithShape="1">
          <a:blip r:embed="rId8">
            <a:alphaModFix/>
          </a:blip>
          <a:srcRect b="0" l="0" r="0" t="0"/>
          <a:stretch/>
        </p:blipFill>
        <p:spPr>
          <a:xfrm>
            <a:off x="8109505" y="4119208"/>
            <a:ext cx="2077520" cy="1387734"/>
          </a:xfrm>
          <a:prstGeom prst="rect">
            <a:avLst/>
          </a:prstGeom>
          <a:noFill/>
          <a:ln>
            <a:noFill/>
          </a:ln>
        </p:spPr>
      </p:pic>
      <p:pic>
        <p:nvPicPr>
          <p:cNvPr id="230" name="Google Shape;230;p5"/>
          <p:cNvPicPr preferRelativeResize="0"/>
          <p:nvPr/>
        </p:nvPicPr>
        <p:blipFill rotWithShape="1">
          <a:blip r:embed="rId9">
            <a:alphaModFix/>
          </a:blip>
          <a:srcRect b="0" l="0" r="0" t="0"/>
          <a:stretch/>
        </p:blipFill>
        <p:spPr>
          <a:xfrm>
            <a:off x="6937102" y="1741099"/>
            <a:ext cx="1608069" cy="582715"/>
          </a:xfrm>
          <a:prstGeom prst="rect">
            <a:avLst/>
          </a:prstGeom>
          <a:noFill/>
          <a:ln>
            <a:noFill/>
          </a:ln>
        </p:spPr>
      </p:pic>
      <p:pic>
        <p:nvPicPr>
          <p:cNvPr id="231" name="Google Shape;231;p5"/>
          <p:cNvPicPr preferRelativeResize="0"/>
          <p:nvPr/>
        </p:nvPicPr>
        <p:blipFill rotWithShape="1">
          <a:blip r:embed="rId10">
            <a:alphaModFix/>
          </a:blip>
          <a:srcRect b="0" l="0" r="0" t="0"/>
          <a:stretch/>
        </p:blipFill>
        <p:spPr>
          <a:xfrm>
            <a:off x="9014419" y="2291342"/>
            <a:ext cx="1160051" cy="9580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5"/>
          <p:cNvSpPr txBox="1"/>
          <p:nvPr>
            <p:ph type="title"/>
          </p:nvPr>
        </p:nvSpPr>
        <p:spPr>
          <a:xfrm>
            <a:off x="472191" y="250249"/>
            <a:ext cx="11235128" cy="6400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a:t>3) Manage All Teams Continued </a:t>
            </a:r>
            <a:endParaRPr/>
          </a:p>
        </p:txBody>
      </p:sp>
      <p:sp>
        <p:nvSpPr>
          <p:cNvPr id="237" name="Google Shape;237;p45"/>
          <p:cNvSpPr txBox="1"/>
          <p:nvPr/>
        </p:nvSpPr>
        <p:spPr>
          <a:xfrm>
            <a:off x="511321" y="1407861"/>
            <a:ext cx="5545500" cy="446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8585A"/>
                </a:solidFill>
                <a:latin typeface="Open Sans"/>
                <a:ea typeface="Open Sans"/>
                <a:cs typeface="Open Sans"/>
                <a:sym typeface="Open Sans"/>
              </a:rPr>
              <a:t>The Left Navigation</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8585A"/>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Design should be based on how you would like to see your teams’ hierarchy (Value Stream, Portfolio, Program, Chapter, Tribe, Product Area, etc.)</a:t>
            </a:r>
            <a:endParaRPr b="0" i="0" sz="14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8585A"/>
              </a:solidFill>
              <a:latin typeface="Calibri"/>
              <a:ea typeface="Calibri"/>
              <a:cs typeface="Calibri"/>
              <a:sym typeface="Calibri"/>
            </a:endParaRPr>
          </a:p>
          <a:p>
            <a:pPr indent="-317500" lvl="0" marL="457200" marR="0" rtl="0" algn="l">
              <a:lnSpc>
                <a:spcPct val="100000"/>
              </a:lnSpc>
              <a:spcBef>
                <a:spcPts val="0"/>
              </a:spcBef>
              <a:spcAft>
                <a:spcPts val="0"/>
              </a:spcAft>
              <a:buClr>
                <a:srgbClr val="58585A"/>
              </a:buClr>
              <a:buSzPts val="1400"/>
              <a:buFont typeface="Calibri"/>
              <a:buChar char="●"/>
            </a:pPr>
            <a:r>
              <a:rPr b="0" i="0" lang="en-US" sz="1400" u="none" cap="none" strike="noStrike">
                <a:solidFill>
                  <a:srgbClr val="58585A"/>
                </a:solidFill>
                <a:latin typeface="Calibri"/>
                <a:ea typeface="Calibri"/>
                <a:cs typeface="Calibri"/>
                <a:sym typeface="Calibri"/>
              </a:rPr>
              <a:t>A reflection of the team structure, based on how the teams, multi-teams, and enterprise teams are rolled up to reflect the company structure</a:t>
            </a:r>
            <a:endParaRPr b="0" i="0" sz="1400" u="none" cap="none" strike="noStrike">
              <a:solidFill>
                <a:srgbClr val="000000"/>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8585A"/>
              </a:solidFill>
              <a:latin typeface="Calibri"/>
              <a:ea typeface="Calibri"/>
              <a:cs typeface="Calibri"/>
              <a:sym typeface="Calibri"/>
            </a:endParaRPr>
          </a:p>
          <a:p>
            <a:pPr indent="-317500" lvl="0" marL="457200" marR="0" rtl="0" algn="l">
              <a:lnSpc>
                <a:spcPct val="100000"/>
              </a:lnSpc>
              <a:spcBef>
                <a:spcPts val="0"/>
              </a:spcBef>
              <a:spcAft>
                <a:spcPts val="0"/>
              </a:spcAft>
              <a:buClr>
                <a:srgbClr val="58585A"/>
              </a:buClr>
              <a:buSzPts val="1400"/>
              <a:buFont typeface="Calibri"/>
              <a:buChar char="●"/>
            </a:pPr>
            <a:r>
              <a:rPr b="0" i="0" lang="en-US" sz="1400" u="none" cap="none" strike="noStrike">
                <a:solidFill>
                  <a:srgbClr val="58585A"/>
                </a:solidFill>
                <a:latin typeface="Calibri"/>
                <a:ea typeface="Calibri"/>
                <a:cs typeface="Calibri"/>
                <a:sym typeface="Calibri"/>
              </a:rPr>
              <a:t>The Left Nav allows you to set the focus for the Insights Dashboards and drill in or out of the various parts of your organization</a:t>
            </a:r>
            <a:endParaRPr b="0" i="0" sz="1400" u="none" cap="none" strike="noStrike">
              <a:solidFill>
                <a:srgbClr val="000000"/>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8585A"/>
              </a:solidFill>
              <a:latin typeface="Calibri"/>
              <a:ea typeface="Calibri"/>
              <a:cs typeface="Calibri"/>
              <a:sym typeface="Calibri"/>
            </a:endParaRPr>
          </a:p>
          <a:p>
            <a:pPr indent="-317500" lvl="0" marL="457200" marR="0" rtl="0" algn="l">
              <a:lnSpc>
                <a:spcPct val="100000"/>
              </a:lnSpc>
              <a:spcBef>
                <a:spcPts val="0"/>
              </a:spcBef>
              <a:spcAft>
                <a:spcPts val="0"/>
              </a:spcAft>
              <a:buClr>
                <a:srgbClr val="58585A"/>
              </a:buClr>
              <a:buSzPts val="1400"/>
              <a:buFont typeface="Calibri"/>
              <a:buChar char="●"/>
            </a:pPr>
            <a:r>
              <a:rPr b="0" i="0" lang="en-US" sz="1400" u="none" cap="none" strike="noStrike">
                <a:solidFill>
                  <a:srgbClr val="58585A"/>
                </a:solidFill>
                <a:latin typeface="Calibri"/>
                <a:ea typeface="Calibri"/>
                <a:cs typeface="Calibri"/>
                <a:sym typeface="Calibri"/>
              </a:rPr>
              <a:t>As you assign teams as sub-teams of another level, they will be removed from the Unassigned data and will populate in the left nav under the parent team</a:t>
            </a:r>
            <a:endParaRPr b="0" i="0" sz="1400" u="none" cap="none" strike="noStrike">
              <a:solidFill>
                <a:srgbClr val="58585A"/>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8585A"/>
              </a:solidFill>
              <a:latin typeface="Calibri"/>
              <a:ea typeface="Calibri"/>
              <a:cs typeface="Calibri"/>
              <a:sym typeface="Calibri"/>
            </a:endParaRPr>
          </a:p>
          <a:p>
            <a:pPr indent="-317500" lvl="0" marL="457200" marR="0" rtl="0" algn="l">
              <a:lnSpc>
                <a:spcPct val="100000"/>
              </a:lnSpc>
              <a:spcBef>
                <a:spcPts val="0"/>
              </a:spcBef>
              <a:spcAft>
                <a:spcPts val="0"/>
              </a:spcAft>
              <a:buClr>
                <a:srgbClr val="58585A"/>
              </a:buClr>
              <a:buSzPts val="1400"/>
              <a:buFont typeface="Calibri"/>
              <a:buChar char="●"/>
            </a:pPr>
            <a:r>
              <a:rPr b="0" i="0" lang="en-US" sz="1400" u="none" cap="none" strike="noStrike">
                <a:solidFill>
                  <a:srgbClr val="58585A"/>
                </a:solidFill>
                <a:highlight>
                  <a:srgbClr val="FFFFFF"/>
                </a:highlight>
                <a:latin typeface="Calibri"/>
                <a:ea typeface="Calibri"/>
                <a:cs typeface="Calibri"/>
                <a:sym typeface="Calibri"/>
              </a:rPr>
              <a:t>N-Tier functionality in AgilityHealth is the method to expand beyond our standard levels of team hierarchy: Team &gt; Multi-Team &gt; Enterprise Team. </a:t>
            </a:r>
            <a:r>
              <a:rPr b="0" i="0" lang="en-US" sz="1400" u="sng" cap="none" strike="noStrike">
                <a:solidFill>
                  <a:schemeClr val="hlink"/>
                </a:solidFill>
                <a:highlight>
                  <a:srgbClr val="FFFFFF"/>
                </a:highlight>
                <a:latin typeface="Calibri"/>
                <a:ea typeface="Calibri"/>
                <a:cs typeface="Calibri"/>
                <a:sym typeface="Calibri"/>
                <a:hlinkClick r:id="rId3"/>
              </a:rPr>
              <a:t>Learn more about N-Tier</a:t>
            </a:r>
            <a:r>
              <a:rPr b="0" i="0" lang="en-US" sz="1400" u="none" cap="none" strike="noStrike">
                <a:solidFill>
                  <a:srgbClr val="58585A"/>
                </a:solidFill>
                <a:highlight>
                  <a:srgbClr val="FFFFFF"/>
                </a:highlight>
                <a:latin typeface="Calibri"/>
                <a:ea typeface="Calibri"/>
                <a:cs typeface="Calibri"/>
                <a:sym typeface="Calibri"/>
              </a:rPr>
              <a:t> </a:t>
            </a:r>
            <a:endParaRPr b="0" i="0" sz="1400" u="none" cap="none" strike="noStrike">
              <a:solidFill>
                <a:srgbClr val="58585A"/>
              </a:solidFill>
              <a:latin typeface="Calibri"/>
              <a:ea typeface="Calibri"/>
              <a:cs typeface="Calibri"/>
              <a:sym typeface="Calibri"/>
            </a:endParaRPr>
          </a:p>
        </p:txBody>
      </p:sp>
      <p:sp>
        <p:nvSpPr>
          <p:cNvPr id="238" name="Google Shape;238;p45"/>
          <p:cNvSpPr/>
          <p:nvPr/>
        </p:nvSpPr>
        <p:spPr>
          <a:xfrm>
            <a:off x="8221925" y="2794724"/>
            <a:ext cx="236100" cy="2220300"/>
          </a:xfrm>
          <a:prstGeom prst="leftBrace">
            <a:avLst>
              <a:gd fmla="val 8333" name="adj1"/>
              <a:gd fmla="val 49656" name="adj2"/>
            </a:avLst>
          </a:prstGeom>
          <a:no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39" name="Google Shape;239;p45"/>
          <p:cNvSpPr txBox="1"/>
          <p:nvPr/>
        </p:nvSpPr>
        <p:spPr>
          <a:xfrm>
            <a:off x="7416967" y="3752772"/>
            <a:ext cx="1671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2"/>
                </a:solidFill>
                <a:latin typeface="Arial"/>
                <a:ea typeface="Arial"/>
                <a:cs typeface="Arial"/>
                <a:sym typeface="Arial"/>
              </a:rPr>
              <a:t>Teams</a:t>
            </a:r>
            <a:endParaRPr b="0" i="0" sz="1400" u="none" cap="none" strike="noStrike">
              <a:solidFill>
                <a:srgbClr val="000000"/>
              </a:solidFill>
              <a:latin typeface="Arial"/>
              <a:ea typeface="Arial"/>
              <a:cs typeface="Arial"/>
              <a:sym typeface="Arial"/>
            </a:endParaRPr>
          </a:p>
        </p:txBody>
      </p:sp>
      <p:cxnSp>
        <p:nvCxnSpPr>
          <p:cNvPr id="240" name="Google Shape;240;p45"/>
          <p:cNvCxnSpPr/>
          <p:nvPr/>
        </p:nvCxnSpPr>
        <p:spPr>
          <a:xfrm>
            <a:off x="7870616" y="2492943"/>
            <a:ext cx="644100" cy="0"/>
          </a:xfrm>
          <a:prstGeom prst="straightConnector1">
            <a:avLst/>
          </a:prstGeom>
          <a:noFill/>
          <a:ln cap="flat" cmpd="sng" w="28575">
            <a:solidFill>
              <a:schemeClr val="accent3"/>
            </a:solidFill>
            <a:prstDash val="solid"/>
            <a:round/>
            <a:headEnd len="sm" w="sm" type="none"/>
            <a:tailEnd len="med" w="med" type="triangle"/>
          </a:ln>
        </p:spPr>
      </p:cxnSp>
      <p:sp>
        <p:nvSpPr>
          <p:cNvPr id="241" name="Google Shape;241;p45"/>
          <p:cNvSpPr txBox="1"/>
          <p:nvPr/>
        </p:nvSpPr>
        <p:spPr>
          <a:xfrm>
            <a:off x="6823662" y="2008950"/>
            <a:ext cx="1474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Enterprise</a:t>
            </a:r>
            <a:r>
              <a:rPr b="0" i="0" lang="en-US" sz="1400" u="none" cap="none" strike="noStrike">
                <a:solidFill>
                  <a:schemeClr val="accen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2" name="Google Shape;242;p45"/>
          <p:cNvSpPr txBox="1"/>
          <p:nvPr/>
        </p:nvSpPr>
        <p:spPr>
          <a:xfrm>
            <a:off x="6798348" y="2339043"/>
            <a:ext cx="1430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3"/>
                </a:solidFill>
                <a:latin typeface="Arial"/>
                <a:ea typeface="Arial"/>
                <a:cs typeface="Arial"/>
                <a:sym typeface="Arial"/>
              </a:rPr>
              <a:t>Multi-Team</a:t>
            </a:r>
            <a:endParaRPr b="0" i="0" sz="1400" u="none" cap="none" strike="noStrike">
              <a:solidFill>
                <a:srgbClr val="000000"/>
              </a:solidFill>
              <a:latin typeface="Arial"/>
              <a:ea typeface="Arial"/>
              <a:cs typeface="Arial"/>
              <a:sym typeface="Arial"/>
            </a:endParaRPr>
          </a:p>
        </p:txBody>
      </p:sp>
      <p:sp>
        <p:nvSpPr>
          <p:cNvPr id="243" name="Google Shape;243;p45"/>
          <p:cNvSpPr txBox="1"/>
          <p:nvPr/>
        </p:nvSpPr>
        <p:spPr>
          <a:xfrm>
            <a:off x="6879499" y="5563490"/>
            <a:ext cx="1474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Enterprise</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cxnSp>
        <p:nvCxnSpPr>
          <p:cNvPr id="244" name="Google Shape;244;p45"/>
          <p:cNvCxnSpPr/>
          <p:nvPr/>
        </p:nvCxnSpPr>
        <p:spPr>
          <a:xfrm>
            <a:off x="7901844" y="5717396"/>
            <a:ext cx="644100" cy="0"/>
          </a:xfrm>
          <a:prstGeom prst="straightConnector1">
            <a:avLst/>
          </a:prstGeom>
          <a:noFill/>
          <a:ln cap="flat" cmpd="sng" w="28575">
            <a:solidFill>
              <a:schemeClr val="accent1"/>
            </a:solidFill>
            <a:prstDash val="solid"/>
            <a:round/>
            <a:headEnd len="sm" w="sm" type="none"/>
            <a:tailEnd len="med" w="med" type="triangle"/>
          </a:ln>
        </p:spPr>
      </p:cxnSp>
      <p:sp>
        <p:nvSpPr>
          <p:cNvPr id="245" name="Google Shape;245;p45"/>
          <p:cNvSpPr txBox="1"/>
          <p:nvPr/>
        </p:nvSpPr>
        <p:spPr>
          <a:xfrm>
            <a:off x="6845702" y="5212323"/>
            <a:ext cx="1430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3"/>
                </a:solidFill>
                <a:latin typeface="Arial"/>
                <a:ea typeface="Arial"/>
                <a:cs typeface="Arial"/>
                <a:sym typeface="Arial"/>
              </a:rPr>
              <a:t>Multi-Team</a:t>
            </a:r>
            <a:endParaRPr b="0" i="0" sz="1400" u="none" cap="none" strike="noStrike">
              <a:solidFill>
                <a:srgbClr val="000000"/>
              </a:solidFill>
              <a:latin typeface="Arial"/>
              <a:ea typeface="Arial"/>
              <a:cs typeface="Arial"/>
              <a:sym typeface="Arial"/>
            </a:endParaRPr>
          </a:p>
        </p:txBody>
      </p:sp>
      <p:cxnSp>
        <p:nvCxnSpPr>
          <p:cNvPr id="246" name="Google Shape;246;p45"/>
          <p:cNvCxnSpPr/>
          <p:nvPr/>
        </p:nvCxnSpPr>
        <p:spPr>
          <a:xfrm>
            <a:off x="7901851" y="5366221"/>
            <a:ext cx="644100" cy="0"/>
          </a:xfrm>
          <a:prstGeom prst="straightConnector1">
            <a:avLst/>
          </a:prstGeom>
          <a:noFill/>
          <a:ln cap="flat" cmpd="sng" w="28575">
            <a:solidFill>
              <a:schemeClr val="accent3"/>
            </a:solidFill>
            <a:prstDash val="solid"/>
            <a:round/>
            <a:headEnd len="sm" w="sm" type="none"/>
            <a:tailEnd len="med" w="med" type="triangle"/>
          </a:ln>
        </p:spPr>
      </p:cxnSp>
      <p:cxnSp>
        <p:nvCxnSpPr>
          <p:cNvPr id="247" name="Google Shape;247;p45"/>
          <p:cNvCxnSpPr/>
          <p:nvPr/>
        </p:nvCxnSpPr>
        <p:spPr>
          <a:xfrm>
            <a:off x="7870619" y="2162843"/>
            <a:ext cx="644100" cy="0"/>
          </a:xfrm>
          <a:prstGeom prst="straightConnector1">
            <a:avLst/>
          </a:prstGeom>
          <a:noFill/>
          <a:ln cap="flat" cmpd="sng" w="28575">
            <a:solidFill>
              <a:schemeClr val="accent1"/>
            </a:solidFill>
            <a:prstDash val="solid"/>
            <a:round/>
            <a:headEnd len="sm" w="sm" type="none"/>
            <a:tailEnd len="med" w="med" type="triangle"/>
          </a:ln>
        </p:spPr>
      </p:cxnSp>
      <p:pic>
        <p:nvPicPr>
          <p:cNvPr id="248" name="Google Shape;248;p45"/>
          <p:cNvPicPr preferRelativeResize="0"/>
          <p:nvPr/>
        </p:nvPicPr>
        <p:blipFill rotWithShape="1">
          <a:blip r:embed="rId4">
            <a:alphaModFix/>
          </a:blip>
          <a:srcRect b="0" l="0" r="0" t="0"/>
          <a:stretch/>
        </p:blipFill>
        <p:spPr>
          <a:xfrm>
            <a:off x="8574826" y="812500"/>
            <a:ext cx="2236200" cy="5097701"/>
          </a:xfrm>
          <a:prstGeom prst="rect">
            <a:avLst/>
          </a:prstGeom>
          <a:noFill/>
          <a:ln>
            <a:noFill/>
          </a:ln>
        </p:spPr>
      </p:pic>
      <p:sp>
        <p:nvSpPr>
          <p:cNvPr id="249" name="Google Shape;249;p45"/>
          <p:cNvSpPr txBox="1"/>
          <p:nvPr/>
        </p:nvSpPr>
        <p:spPr>
          <a:xfrm>
            <a:off x="7181212" y="1647350"/>
            <a:ext cx="1474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4"/>
                </a:solidFill>
                <a:latin typeface="Arial"/>
                <a:ea typeface="Arial"/>
                <a:cs typeface="Arial"/>
                <a:sym typeface="Arial"/>
              </a:rPr>
              <a:t>N-Tier</a:t>
            </a:r>
            <a:endParaRPr b="0" i="0" sz="1400" u="none" cap="none" strike="noStrike">
              <a:solidFill>
                <a:schemeClr val="accent4"/>
              </a:solidFill>
              <a:latin typeface="Arial"/>
              <a:ea typeface="Arial"/>
              <a:cs typeface="Arial"/>
              <a:sym typeface="Arial"/>
            </a:endParaRPr>
          </a:p>
        </p:txBody>
      </p:sp>
      <p:cxnSp>
        <p:nvCxnSpPr>
          <p:cNvPr id="250" name="Google Shape;250;p45"/>
          <p:cNvCxnSpPr/>
          <p:nvPr/>
        </p:nvCxnSpPr>
        <p:spPr>
          <a:xfrm>
            <a:off x="7870619" y="1801243"/>
            <a:ext cx="644100" cy="0"/>
          </a:xfrm>
          <a:prstGeom prst="straightConnector1">
            <a:avLst/>
          </a:prstGeom>
          <a:noFill/>
          <a:ln cap="flat" cmpd="sng" w="28575">
            <a:solidFill>
              <a:schemeClr val="accent4"/>
            </a:solidFill>
            <a:prstDash val="solid"/>
            <a:round/>
            <a:headEnd len="sm" w="sm"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6"/>
          <p:cNvSpPr txBox="1"/>
          <p:nvPr>
            <p:ph type="title"/>
          </p:nvPr>
        </p:nvSpPr>
        <p:spPr>
          <a:xfrm>
            <a:off x="472191" y="250249"/>
            <a:ext cx="11235128" cy="6400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4) View Teams at All Levels</a:t>
            </a:r>
            <a:endParaRPr sz="3200"/>
          </a:p>
        </p:txBody>
      </p:sp>
      <p:sp>
        <p:nvSpPr>
          <p:cNvPr id="257" name="Google Shape;257;p6"/>
          <p:cNvSpPr/>
          <p:nvPr/>
        </p:nvSpPr>
        <p:spPr>
          <a:xfrm>
            <a:off x="516981" y="1085919"/>
            <a:ext cx="11190337" cy="584775"/>
          </a:xfrm>
          <a:prstGeom prst="rect">
            <a:avLst/>
          </a:prstGeom>
          <a:noFill/>
          <a:ln cap="flat" cmpd="sng" w="9525">
            <a:solidFill>
              <a:srgbClr val="0073C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8585A"/>
                </a:solidFill>
                <a:latin typeface="Calibri"/>
                <a:ea typeface="Calibri"/>
                <a:cs typeface="Calibri"/>
                <a:sym typeface="Calibri"/>
              </a:rPr>
              <a:t>Teams are organized in AgilityHealth® in a hierarchy that includes Individual Teams, Multi-Teams and Enterprise Teams. A Company Admin can view all three levels on the Team Dashboard.</a:t>
            </a:r>
            <a:endParaRPr b="0" i="0" sz="1600" u="none" cap="none" strike="noStrike">
              <a:solidFill>
                <a:schemeClr val="dk1"/>
              </a:solidFill>
              <a:latin typeface="Calibri"/>
              <a:ea typeface="Calibri"/>
              <a:cs typeface="Calibri"/>
              <a:sym typeface="Calibri"/>
            </a:endParaRPr>
          </a:p>
        </p:txBody>
      </p:sp>
      <p:sp>
        <p:nvSpPr>
          <p:cNvPr id="258" name="Google Shape;258;p6"/>
          <p:cNvSpPr/>
          <p:nvPr/>
        </p:nvSpPr>
        <p:spPr>
          <a:xfrm>
            <a:off x="789516" y="2049995"/>
            <a:ext cx="7543365" cy="584775"/>
          </a:xfrm>
          <a:prstGeom prst="rect">
            <a:avLst/>
          </a:prstGeom>
          <a:noFill/>
          <a:ln cap="flat" cmpd="sng" w="9525">
            <a:solidFill>
              <a:srgbClr val="00B05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58585A"/>
              </a:buClr>
              <a:buSzPts val="1600"/>
              <a:buFont typeface="Calibri"/>
              <a:buNone/>
            </a:pPr>
            <a:r>
              <a:rPr b="0" i="0" lang="en-US" sz="1600" u="none" cap="none" strike="noStrike">
                <a:solidFill>
                  <a:srgbClr val="58585A"/>
                </a:solidFill>
                <a:latin typeface="Calibri"/>
                <a:ea typeface="Calibri"/>
                <a:cs typeface="Calibri"/>
                <a:sym typeface="Calibri"/>
              </a:rPr>
              <a:t>There are two views available: Swim Lane or Grid View. Change the view by selecting the appropriate option in the upper right corner on the Team Dashboard.</a:t>
            </a:r>
            <a:endParaRPr b="0" i="0" sz="1600" u="none" cap="none" strike="noStrike">
              <a:solidFill>
                <a:schemeClr val="dk1"/>
              </a:solidFill>
              <a:latin typeface="Calibri"/>
              <a:ea typeface="Calibri"/>
              <a:cs typeface="Calibri"/>
              <a:sym typeface="Calibri"/>
            </a:endParaRPr>
          </a:p>
        </p:txBody>
      </p:sp>
      <p:pic>
        <p:nvPicPr>
          <p:cNvPr descr="Team_Dashboard_View_Options.PNG" id="259" name="Google Shape;259;p6"/>
          <p:cNvPicPr preferRelativeResize="0"/>
          <p:nvPr/>
        </p:nvPicPr>
        <p:blipFill rotWithShape="1">
          <a:blip r:embed="rId3">
            <a:alphaModFix/>
          </a:blip>
          <a:srcRect b="0" l="0" r="0" t="0"/>
          <a:stretch/>
        </p:blipFill>
        <p:spPr>
          <a:xfrm>
            <a:off x="8498571" y="1856597"/>
            <a:ext cx="3208748" cy="971573"/>
          </a:xfrm>
          <a:prstGeom prst="rect">
            <a:avLst/>
          </a:prstGeom>
          <a:noFill/>
          <a:ln>
            <a:noFill/>
          </a:ln>
        </p:spPr>
      </p:pic>
      <p:pic>
        <p:nvPicPr>
          <p:cNvPr descr="Team_Hierarchy.PNG" id="260" name="Google Shape;260;p6"/>
          <p:cNvPicPr preferRelativeResize="0"/>
          <p:nvPr/>
        </p:nvPicPr>
        <p:blipFill rotWithShape="1">
          <a:blip r:embed="rId4">
            <a:alphaModFix/>
          </a:blip>
          <a:srcRect b="0" l="0" r="0" t="0"/>
          <a:stretch/>
        </p:blipFill>
        <p:spPr>
          <a:xfrm>
            <a:off x="968190" y="3191626"/>
            <a:ext cx="6799460" cy="2713400"/>
          </a:xfrm>
          <a:prstGeom prst="rect">
            <a:avLst/>
          </a:prstGeom>
          <a:noFill/>
          <a:ln>
            <a:noFill/>
          </a:ln>
        </p:spPr>
      </p:pic>
      <p:sp>
        <p:nvSpPr>
          <p:cNvPr id="261" name="Google Shape;261;p6"/>
          <p:cNvSpPr/>
          <p:nvPr/>
        </p:nvSpPr>
        <p:spPr>
          <a:xfrm>
            <a:off x="8024820" y="4286764"/>
            <a:ext cx="3682499" cy="1077218"/>
          </a:xfrm>
          <a:prstGeom prst="rect">
            <a:avLst/>
          </a:prstGeom>
          <a:noFill/>
          <a:ln cap="flat" cmpd="sng" w="9525">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8585A"/>
                </a:solidFill>
                <a:latin typeface="Calibri"/>
                <a:ea typeface="Calibri"/>
                <a:cs typeface="Calibri"/>
                <a:sym typeface="Calibri"/>
              </a:rPr>
              <a:t>In the Swim Lanes view, the teams are organized by colored swim lanes. Enterprise Teams are green, Multi-Teams are orange and Individual Teams are blue.</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_Templates_WideScreen_16-9">
  <a:themeElements>
    <a:clrScheme name="AgilityHealth Palette">
      <a:dk1>
        <a:srgbClr val="58595B"/>
      </a:dk1>
      <a:lt1>
        <a:srgbClr val="FFFFFF"/>
      </a:lt1>
      <a:dk2>
        <a:srgbClr val="58595B"/>
      </a:dk2>
      <a:lt2>
        <a:srgbClr val="F5F5F5"/>
      </a:lt2>
      <a:accent1>
        <a:srgbClr val="3AB64B"/>
      </a:accent1>
      <a:accent2>
        <a:srgbClr val="00AEEE"/>
      </a:accent2>
      <a:accent3>
        <a:srgbClr val="F7941C"/>
      </a:accent3>
      <a:accent4>
        <a:srgbClr val="EC207B"/>
      </a:accent4>
      <a:accent5>
        <a:srgbClr val="644CA0"/>
      </a:accent5>
      <a:accent6>
        <a:srgbClr val="F0BE28"/>
      </a:accent6>
      <a:hlink>
        <a:srgbClr val="00AEEF"/>
      </a:hlink>
      <a:folHlink>
        <a:srgbClr val="38B5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2013-04-01T17:13:22Z</dcterms:created>
  <dc:creator>Willi, John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0x010100D61270604D1FC94CA520526E91792F05</vt:lpwstr>
  </property>
</Properties>
</file>