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676" r:id="rId1"/>
    <p:sldMasterId id="2147484692" r:id="rId2"/>
    <p:sldMasterId id="2147484714" r:id="rId3"/>
  </p:sldMasterIdLst>
  <p:notesMasterIdLst>
    <p:notesMasterId r:id="rId36"/>
  </p:notesMasterIdLst>
  <p:handoutMasterIdLst>
    <p:handoutMasterId r:id="rId37"/>
  </p:handoutMasterIdLst>
  <p:sldIdLst>
    <p:sldId id="257" r:id="rId4"/>
    <p:sldId id="1737" r:id="rId5"/>
    <p:sldId id="1255" r:id="rId6"/>
    <p:sldId id="1109" r:id="rId7"/>
    <p:sldId id="1738" r:id="rId8"/>
    <p:sldId id="1186" r:id="rId9"/>
    <p:sldId id="2945" r:id="rId10"/>
    <p:sldId id="2948" r:id="rId11"/>
    <p:sldId id="1791" r:id="rId12"/>
    <p:sldId id="335" r:id="rId13"/>
    <p:sldId id="1747" r:id="rId14"/>
    <p:sldId id="1742" r:id="rId15"/>
    <p:sldId id="1743" r:id="rId16"/>
    <p:sldId id="1744" r:id="rId17"/>
    <p:sldId id="1792" r:id="rId18"/>
    <p:sldId id="1793" r:id="rId19"/>
    <p:sldId id="1748" r:id="rId20"/>
    <p:sldId id="1749" r:id="rId21"/>
    <p:sldId id="1750" r:id="rId22"/>
    <p:sldId id="1768" r:id="rId23"/>
    <p:sldId id="1736" r:id="rId24"/>
    <p:sldId id="1277" r:id="rId25"/>
    <p:sldId id="1766" r:id="rId26"/>
    <p:sldId id="1752" r:id="rId27"/>
    <p:sldId id="1769" r:id="rId28"/>
    <p:sldId id="1754" r:id="rId29"/>
    <p:sldId id="1767" r:id="rId30"/>
    <p:sldId id="1755" r:id="rId31"/>
    <p:sldId id="358" r:id="rId32"/>
    <p:sldId id="1763" r:id="rId33"/>
    <p:sldId id="1764" r:id="rId34"/>
    <p:sldId id="2953" r:id="rId35"/>
  </p:sldIdLst>
  <p:sldSz cx="12192000" cy="6858000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Calibri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Calibri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Calibri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lenn" initials="G" lastIdx="37" clrIdx="0"/>
  <p:cmAuthor id="1" name="Jen" initials="J" lastIdx="6" clrIdx="1"/>
  <p:cmAuthor id="2" name="julielister79@gmail.com" initials="j" lastIdx="18" clrIdx="2"/>
  <p:cmAuthor id="3" name="julielister79@gmail.com" initials="j [2]" lastIdx="1" clrIdx="3"/>
  <p:cmAuthor id="4" name="julielister79@gmail.com" initials="j [3]" lastIdx="1" clrIdx="4"/>
  <p:cmAuthor id="5" name="julielister79@gmail.com" initials="j [4]" lastIdx="1" clrIdx="5"/>
  <p:cmAuthor id="6" name="julielister79@gmail.com" initials="j [5]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3" autoAdjust="0"/>
    <p:restoredTop sz="77877" autoAdjust="0"/>
  </p:normalViewPr>
  <p:slideViewPr>
    <p:cSldViewPr>
      <p:cViewPr varScale="1">
        <p:scale>
          <a:sx n="78" d="100"/>
          <a:sy n="78" d="100"/>
        </p:scale>
        <p:origin x="200" y="40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1376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7" d="100"/>
        <a:sy n="197" d="100"/>
      </p:scale>
      <p:origin x="0" y="44192"/>
    </p:cViewPr>
  </p:sorterViewPr>
  <p:notesViewPr>
    <p:cSldViewPr>
      <p:cViewPr>
        <p:scale>
          <a:sx n="60" d="100"/>
          <a:sy n="60" d="100"/>
        </p:scale>
        <p:origin x="2808" y="4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22.xml"/><Relationship Id="rId18" Type="http://schemas.openxmlformats.org/officeDocument/2006/relationships/slide" Target="slides/slide30.xml"/><Relationship Id="rId3" Type="http://schemas.openxmlformats.org/officeDocument/2006/relationships/slide" Target="slides/slide4.xml"/><Relationship Id="rId7" Type="http://schemas.openxmlformats.org/officeDocument/2006/relationships/slide" Target="slides/slide12.xml"/><Relationship Id="rId12" Type="http://schemas.openxmlformats.org/officeDocument/2006/relationships/slide" Target="slides/slide19.xml"/><Relationship Id="rId17" Type="http://schemas.openxmlformats.org/officeDocument/2006/relationships/slide" Target="slides/slide28.xml"/><Relationship Id="rId2" Type="http://schemas.openxmlformats.org/officeDocument/2006/relationships/slide" Target="slides/slide3.xml"/><Relationship Id="rId16" Type="http://schemas.openxmlformats.org/officeDocument/2006/relationships/slide" Target="slides/slide27.xml"/><Relationship Id="rId1" Type="http://schemas.openxmlformats.org/officeDocument/2006/relationships/slide" Target="slides/slide2.xml"/><Relationship Id="rId6" Type="http://schemas.openxmlformats.org/officeDocument/2006/relationships/slide" Target="slides/slide11.xml"/><Relationship Id="rId11" Type="http://schemas.openxmlformats.org/officeDocument/2006/relationships/slide" Target="slides/slide18.xml"/><Relationship Id="rId5" Type="http://schemas.openxmlformats.org/officeDocument/2006/relationships/slide" Target="slides/slide6.xml"/><Relationship Id="rId15" Type="http://schemas.openxmlformats.org/officeDocument/2006/relationships/slide" Target="slides/slide26.xml"/><Relationship Id="rId10" Type="http://schemas.openxmlformats.org/officeDocument/2006/relationships/slide" Target="slides/slide17.xml"/><Relationship Id="rId19" Type="http://schemas.openxmlformats.org/officeDocument/2006/relationships/slide" Target="slides/slide31.xml"/><Relationship Id="rId4" Type="http://schemas.openxmlformats.org/officeDocument/2006/relationships/slide" Target="slides/slide5.xml"/><Relationship Id="rId9" Type="http://schemas.openxmlformats.org/officeDocument/2006/relationships/slide" Target="slides/slide14.xml"/><Relationship Id="rId14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22B54-0E5B-6B49-9C9C-F029CCA96436}" type="doc">
      <dgm:prSet loTypeId="urn:microsoft.com/office/officeart/2005/8/layout/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B770AB-9C3A-CB41-B8B0-F485C7C7C9CE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/>
            <a:t>Introduction and Summary of Observations</a:t>
          </a:r>
          <a:endParaRPr lang="en-US" sz="3200" dirty="0"/>
        </a:p>
      </dgm:t>
    </dgm:pt>
    <dgm:pt modelId="{398F616A-E151-7441-B45D-B24DEA97EC10}" type="parTrans" cxnId="{69FD56F7-0BF2-A444-8959-0BFFA3FE3FC2}">
      <dgm:prSet/>
      <dgm:spPr/>
      <dgm:t>
        <a:bodyPr/>
        <a:lstStyle/>
        <a:p>
          <a:endParaRPr lang="en-US" sz="2800"/>
        </a:p>
      </dgm:t>
    </dgm:pt>
    <dgm:pt modelId="{14C7F58A-3231-3F46-9EEE-C91C710B9CBC}" type="sibTrans" cxnId="{69FD56F7-0BF2-A444-8959-0BFFA3FE3FC2}">
      <dgm:prSet/>
      <dgm:spPr/>
      <dgm:t>
        <a:bodyPr/>
        <a:lstStyle/>
        <a:p>
          <a:endParaRPr lang="en-US" sz="2800"/>
        </a:p>
      </dgm:t>
    </dgm:pt>
    <dgm:pt modelId="{963F8166-6460-6B44-A61C-4F8013816C86}">
      <dgm:prSet phldrT="[Text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dirty="0"/>
            <a:t>Analysis and Discussion</a:t>
          </a:r>
        </a:p>
        <a:p>
          <a:r>
            <a:rPr lang="en-US" sz="2400" dirty="0"/>
            <a:t>Multi-Team Data &amp; Organizational Growth Items</a:t>
          </a:r>
        </a:p>
      </dgm:t>
    </dgm:pt>
    <dgm:pt modelId="{F427D589-F7DD-484C-9071-CADC32494528}" type="parTrans" cxnId="{2769C512-6EF2-074F-BA9C-C862F69DADDA}">
      <dgm:prSet/>
      <dgm:spPr/>
      <dgm:t>
        <a:bodyPr/>
        <a:lstStyle/>
        <a:p>
          <a:endParaRPr lang="en-US" sz="2800"/>
        </a:p>
      </dgm:t>
    </dgm:pt>
    <dgm:pt modelId="{4328A67F-83F5-A34F-B939-0EAF1F0AFA6E}" type="sibTrans" cxnId="{2769C512-6EF2-074F-BA9C-C862F69DADDA}">
      <dgm:prSet/>
      <dgm:spPr/>
      <dgm:t>
        <a:bodyPr/>
        <a:lstStyle/>
        <a:p>
          <a:endParaRPr lang="en-US" sz="2800"/>
        </a:p>
      </dgm:t>
    </dgm:pt>
    <dgm:pt modelId="{CDD47BDE-A8E3-A241-9253-DDDDE4793A85}">
      <dgm:prSet phldrT="[Text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2800" dirty="0"/>
            <a:t>Growth Plan and Next Steps</a:t>
          </a:r>
        </a:p>
      </dgm:t>
    </dgm:pt>
    <dgm:pt modelId="{E1B813EA-78A2-6D42-ABBF-EBDEF068F9F0}" type="parTrans" cxnId="{B0B93CA4-2F1C-1E4B-BEAE-E7CA66D09FC1}">
      <dgm:prSet/>
      <dgm:spPr/>
      <dgm:t>
        <a:bodyPr/>
        <a:lstStyle/>
        <a:p>
          <a:endParaRPr lang="en-US" sz="2800"/>
        </a:p>
      </dgm:t>
    </dgm:pt>
    <dgm:pt modelId="{9AD95A3B-F86A-0043-909A-0E91DFD5FA68}" type="sibTrans" cxnId="{B0B93CA4-2F1C-1E4B-BEAE-E7CA66D09FC1}">
      <dgm:prSet/>
      <dgm:spPr/>
      <dgm:t>
        <a:bodyPr/>
        <a:lstStyle/>
        <a:p>
          <a:endParaRPr lang="en-US" sz="2800"/>
        </a:p>
      </dgm:t>
    </dgm:pt>
    <dgm:pt modelId="{D8D0D02D-1EFB-B54F-B762-BB16A196B424}" type="pres">
      <dgm:prSet presAssocID="{0F522B54-0E5B-6B49-9C9C-F029CCA96436}" presName="linear" presStyleCnt="0">
        <dgm:presLayoutVars>
          <dgm:dir/>
          <dgm:animLvl val="lvl"/>
          <dgm:resizeHandles val="exact"/>
        </dgm:presLayoutVars>
      </dgm:prSet>
      <dgm:spPr/>
    </dgm:pt>
    <dgm:pt modelId="{0C3906C3-C582-BF4A-B451-9F6DF0EB0B9B}" type="pres">
      <dgm:prSet presAssocID="{FBB770AB-9C3A-CB41-B8B0-F485C7C7C9CE}" presName="parentLin" presStyleCnt="0"/>
      <dgm:spPr/>
    </dgm:pt>
    <dgm:pt modelId="{712BCE20-B888-8848-9E52-69CFAC306A03}" type="pres">
      <dgm:prSet presAssocID="{FBB770AB-9C3A-CB41-B8B0-F485C7C7C9CE}" presName="parentLeftMargin" presStyleLbl="node1" presStyleIdx="0" presStyleCnt="3"/>
      <dgm:spPr/>
    </dgm:pt>
    <dgm:pt modelId="{4C2EB95F-ED82-E34C-B362-B760855B3CC7}" type="pres">
      <dgm:prSet presAssocID="{FBB770AB-9C3A-CB41-B8B0-F485C7C7C9CE}" presName="parentText" presStyleLbl="node1" presStyleIdx="0" presStyleCnt="3" custScaleX="122959" custLinFactNeighborX="-990" custLinFactNeighborY="-223">
        <dgm:presLayoutVars>
          <dgm:chMax val="0"/>
          <dgm:bulletEnabled val="1"/>
        </dgm:presLayoutVars>
      </dgm:prSet>
      <dgm:spPr/>
    </dgm:pt>
    <dgm:pt modelId="{9E4BEA49-ABB9-4F46-A4FA-3DF9533D1DAB}" type="pres">
      <dgm:prSet presAssocID="{FBB770AB-9C3A-CB41-B8B0-F485C7C7C9CE}" presName="negativeSpace" presStyleCnt="0"/>
      <dgm:spPr/>
    </dgm:pt>
    <dgm:pt modelId="{3E42DEDD-EEC5-0E4F-8848-76D917336818}" type="pres">
      <dgm:prSet presAssocID="{FBB770AB-9C3A-CB41-B8B0-F485C7C7C9CE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1"/>
          </a:solidFill>
        </a:ln>
      </dgm:spPr>
    </dgm:pt>
    <dgm:pt modelId="{00B103C9-0CAA-0240-9BB8-5AFB6F9D1154}" type="pres">
      <dgm:prSet presAssocID="{14C7F58A-3231-3F46-9EEE-C91C710B9CBC}" presName="spaceBetweenRectangles" presStyleCnt="0"/>
      <dgm:spPr/>
    </dgm:pt>
    <dgm:pt modelId="{90CB8FE4-70AD-E340-8C3F-13FC497636B1}" type="pres">
      <dgm:prSet presAssocID="{963F8166-6460-6B44-A61C-4F8013816C86}" presName="parentLin" presStyleCnt="0"/>
      <dgm:spPr/>
    </dgm:pt>
    <dgm:pt modelId="{02D70D66-F657-A94B-8E99-25CA9A549EB0}" type="pres">
      <dgm:prSet presAssocID="{963F8166-6460-6B44-A61C-4F8013816C86}" presName="parentLeftMargin" presStyleLbl="node1" presStyleIdx="0" presStyleCnt="3"/>
      <dgm:spPr/>
    </dgm:pt>
    <dgm:pt modelId="{BC66F981-4011-8844-B47C-32E1C99A0159}" type="pres">
      <dgm:prSet presAssocID="{963F8166-6460-6B44-A61C-4F8013816C86}" presName="parentText" presStyleLbl="node1" presStyleIdx="1" presStyleCnt="3" custScaleX="122959">
        <dgm:presLayoutVars>
          <dgm:chMax val="0"/>
          <dgm:bulletEnabled val="1"/>
        </dgm:presLayoutVars>
      </dgm:prSet>
      <dgm:spPr/>
    </dgm:pt>
    <dgm:pt modelId="{CF9E555D-F92D-5942-8C04-B4CF89C0104E}" type="pres">
      <dgm:prSet presAssocID="{963F8166-6460-6B44-A61C-4F8013816C86}" presName="negativeSpace" presStyleCnt="0"/>
      <dgm:spPr/>
    </dgm:pt>
    <dgm:pt modelId="{63D7FD86-5553-F04A-97FA-1C0394A65CB3}" type="pres">
      <dgm:prSet presAssocID="{963F8166-6460-6B44-A61C-4F8013816C86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D495AC45-5D12-CC44-8BA7-27790847B6F1}" type="pres">
      <dgm:prSet presAssocID="{4328A67F-83F5-A34F-B939-0EAF1F0AFA6E}" presName="spaceBetweenRectangles" presStyleCnt="0"/>
      <dgm:spPr/>
    </dgm:pt>
    <dgm:pt modelId="{F2CAC1F2-0D0E-E44E-96DD-9EB55F7584A2}" type="pres">
      <dgm:prSet presAssocID="{CDD47BDE-A8E3-A241-9253-DDDDE4793A85}" presName="parentLin" presStyleCnt="0"/>
      <dgm:spPr/>
    </dgm:pt>
    <dgm:pt modelId="{CADC1F29-2626-AD44-8DEB-5DE89F5AE216}" type="pres">
      <dgm:prSet presAssocID="{CDD47BDE-A8E3-A241-9253-DDDDE4793A85}" presName="parentLeftMargin" presStyleLbl="node1" presStyleIdx="1" presStyleCnt="3"/>
      <dgm:spPr/>
    </dgm:pt>
    <dgm:pt modelId="{98940085-0510-1346-A872-2478261A42C2}" type="pres">
      <dgm:prSet presAssocID="{CDD47BDE-A8E3-A241-9253-DDDDE4793A85}" presName="parentText" presStyleLbl="node1" presStyleIdx="2" presStyleCnt="3" custScaleX="122959">
        <dgm:presLayoutVars>
          <dgm:chMax val="0"/>
          <dgm:bulletEnabled val="1"/>
        </dgm:presLayoutVars>
      </dgm:prSet>
      <dgm:spPr/>
    </dgm:pt>
    <dgm:pt modelId="{B52248A7-F93A-9642-8118-32320119141F}" type="pres">
      <dgm:prSet presAssocID="{CDD47BDE-A8E3-A241-9253-DDDDE4793A85}" presName="negativeSpace" presStyleCnt="0"/>
      <dgm:spPr/>
    </dgm:pt>
    <dgm:pt modelId="{3160F3F5-8DA0-CB46-816D-BFA973902136}" type="pres">
      <dgm:prSet presAssocID="{CDD47BDE-A8E3-A241-9253-DDDDE4793A85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3"/>
          </a:solidFill>
        </a:ln>
      </dgm:spPr>
    </dgm:pt>
  </dgm:ptLst>
  <dgm:cxnLst>
    <dgm:cxn modelId="{783C6204-B317-174C-A050-7B8782D25CB0}" type="presOf" srcId="{963F8166-6460-6B44-A61C-4F8013816C86}" destId="{BC66F981-4011-8844-B47C-32E1C99A0159}" srcOrd="1" destOrd="0" presId="urn:microsoft.com/office/officeart/2005/8/layout/list1"/>
    <dgm:cxn modelId="{2769C512-6EF2-074F-BA9C-C862F69DADDA}" srcId="{0F522B54-0E5B-6B49-9C9C-F029CCA96436}" destId="{963F8166-6460-6B44-A61C-4F8013816C86}" srcOrd="1" destOrd="0" parTransId="{F427D589-F7DD-484C-9071-CADC32494528}" sibTransId="{4328A67F-83F5-A34F-B939-0EAF1F0AFA6E}"/>
    <dgm:cxn modelId="{7922201B-9E2C-4D42-8161-2F536C8154EA}" type="presOf" srcId="{963F8166-6460-6B44-A61C-4F8013816C86}" destId="{02D70D66-F657-A94B-8E99-25CA9A549EB0}" srcOrd="0" destOrd="0" presId="urn:microsoft.com/office/officeart/2005/8/layout/list1"/>
    <dgm:cxn modelId="{400A091F-413D-AC41-A45F-0C006A92BAAA}" type="presOf" srcId="{CDD47BDE-A8E3-A241-9253-DDDDE4793A85}" destId="{CADC1F29-2626-AD44-8DEB-5DE89F5AE216}" srcOrd="0" destOrd="0" presId="urn:microsoft.com/office/officeart/2005/8/layout/list1"/>
    <dgm:cxn modelId="{6DB6432F-2292-A746-A266-C277AED5F138}" type="presOf" srcId="{FBB770AB-9C3A-CB41-B8B0-F485C7C7C9CE}" destId="{4C2EB95F-ED82-E34C-B362-B760855B3CC7}" srcOrd="1" destOrd="0" presId="urn:microsoft.com/office/officeart/2005/8/layout/list1"/>
    <dgm:cxn modelId="{F67CF139-DDD3-BA46-BEF3-7C72C163D82E}" type="presOf" srcId="{CDD47BDE-A8E3-A241-9253-DDDDE4793A85}" destId="{98940085-0510-1346-A872-2478261A42C2}" srcOrd="1" destOrd="0" presId="urn:microsoft.com/office/officeart/2005/8/layout/list1"/>
    <dgm:cxn modelId="{B0B93CA4-2F1C-1E4B-BEAE-E7CA66D09FC1}" srcId="{0F522B54-0E5B-6B49-9C9C-F029CCA96436}" destId="{CDD47BDE-A8E3-A241-9253-DDDDE4793A85}" srcOrd="2" destOrd="0" parTransId="{E1B813EA-78A2-6D42-ABBF-EBDEF068F9F0}" sibTransId="{9AD95A3B-F86A-0043-909A-0E91DFD5FA68}"/>
    <dgm:cxn modelId="{736101D2-E04B-8941-809F-0478F7A73F70}" type="presOf" srcId="{0F522B54-0E5B-6B49-9C9C-F029CCA96436}" destId="{D8D0D02D-1EFB-B54F-B762-BB16A196B424}" srcOrd="0" destOrd="0" presId="urn:microsoft.com/office/officeart/2005/8/layout/list1"/>
    <dgm:cxn modelId="{F829E3DC-60BE-D246-9629-FB75EBB3150E}" type="presOf" srcId="{FBB770AB-9C3A-CB41-B8B0-F485C7C7C9CE}" destId="{712BCE20-B888-8848-9E52-69CFAC306A03}" srcOrd="0" destOrd="0" presId="urn:microsoft.com/office/officeart/2005/8/layout/list1"/>
    <dgm:cxn modelId="{69FD56F7-0BF2-A444-8959-0BFFA3FE3FC2}" srcId="{0F522B54-0E5B-6B49-9C9C-F029CCA96436}" destId="{FBB770AB-9C3A-CB41-B8B0-F485C7C7C9CE}" srcOrd="0" destOrd="0" parTransId="{398F616A-E151-7441-B45D-B24DEA97EC10}" sibTransId="{14C7F58A-3231-3F46-9EEE-C91C710B9CBC}"/>
    <dgm:cxn modelId="{7782D47B-081A-184F-A211-527054D04674}" type="presParOf" srcId="{D8D0D02D-1EFB-B54F-B762-BB16A196B424}" destId="{0C3906C3-C582-BF4A-B451-9F6DF0EB0B9B}" srcOrd="0" destOrd="0" presId="urn:microsoft.com/office/officeart/2005/8/layout/list1"/>
    <dgm:cxn modelId="{5FE737FF-BADA-924B-9E86-01058938D2F9}" type="presParOf" srcId="{0C3906C3-C582-BF4A-B451-9F6DF0EB0B9B}" destId="{712BCE20-B888-8848-9E52-69CFAC306A03}" srcOrd="0" destOrd="0" presId="urn:microsoft.com/office/officeart/2005/8/layout/list1"/>
    <dgm:cxn modelId="{CF34C7B3-7343-A744-81CF-A480C5FE2ABD}" type="presParOf" srcId="{0C3906C3-C582-BF4A-B451-9F6DF0EB0B9B}" destId="{4C2EB95F-ED82-E34C-B362-B760855B3CC7}" srcOrd="1" destOrd="0" presId="urn:microsoft.com/office/officeart/2005/8/layout/list1"/>
    <dgm:cxn modelId="{82F3EEFC-AE5B-3042-8722-50AC55B200BC}" type="presParOf" srcId="{D8D0D02D-1EFB-B54F-B762-BB16A196B424}" destId="{9E4BEA49-ABB9-4F46-A4FA-3DF9533D1DAB}" srcOrd="1" destOrd="0" presId="urn:microsoft.com/office/officeart/2005/8/layout/list1"/>
    <dgm:cxn modelId="{186EBD04-6B21-5542-B534-4BF62994FF0F}" type="presParOf" srcId="{D8D0D02D-1EFB-B54F-B762-BB16A196B424}" destId="{3E42DEDD-EEC5-0E4F-8848-76D917336818}" srcOrd="2" destOrd="0" presId="urn:microsoft.com/office/officeart/2005/8/layout/list1"/>
    <dgm:cxn modelId="{2B769FB7-A263-3141-A0A2-F8F911E3E8BC}" type="presParOf" srcId="{D8D0D02D-1EFB-B54F-B762-BB16A196B424}" destId="{00B103C9-0CAA-0240-9BB8-5AFB6F9D1154}" srcOrd="3" destOrd="0" presId="urn:microsoft.com/office/officeart/2005/8/layout/list1"/>
    <dgm:cxn modelId="{21785300-80DB-9B49-8EA1-6F1E663C956A}" type="presParOf" srcId="{D8D0D02D-1EFB-B54F-B762-BB16A196B424}" destId="{90CB8FE4-70AD-E340-8C3F-13FC497636B1}" srcOrd="4" destOrd="0" presId="urn:microsoft.com/office/officeart/2005/8/layout/list1"/>
    <dgm:cxn modelId="{C910314F-DB6B-A245-92E8-D3443008F051}" type="presParOf" srcId="{90CB8FE4-70AD-E340-8C3F-13FC497636B1}" destId="{02D70D66-F657-A94B-8E99-25CA9A549EB0}" srcOrd="0" destOrd="0" presId="urn:microsoft.com/office/officeart/2005/8/layout/list1"/>
    <dgm:cxn modelId="{36444711-1AF1-D24D-B73C-4A83DD6334B0}" type="presParOf" srcId="{90CB8FE4-70AD-E340-8C3F-13FC497636B1}" destId="{BC66F981-4011-8844-B47C-32E1C99A0159}" srcOrd="1" destOrd="0" presId="urn:microsoft.com/office/officeart/2005/8/layout/list1"/>
    <dgm:cxn modelId="{724A68F5-50E7-434E-A13A-8A3956400422}" type="presParOf" srcId="{D8D0D02D-1EFB-B54F-B762-BB16A196B424}" destId="{CF9E555D-F92D-5942-8C04-B4CF89C0104E}" srcOrd="5" destOrd="0" presId="urn:microsoft.com/office/officeart/2005/8/layout/list1"/>
    <dgm:cxn modelId="{CE6BF693-C83A-EC47-8696-E63701699E1E}" type="presParOf" srcId="{D8D0D02D-1EFB-B54F-B762-BB16A196B424}" destId="{63D7FD86-5553-F04A-97FA-1C0394A65CB3}" srcOrd="6" destOrd="0" presId="urn:microsoft.com/office/officeart/2005/8/layout/list1"/>
    <dgm:cxn modelId="{07A8E7BA-F6B1-7941-8BB6-059CB896D697}" type="presParOf" srcId="{D8D0D02D-1EFB-B54F-B762-BB16A196B424}" destId="{D495AC45-5D12-CC44-8BA7-27790847B6F1}" srcOrd="7" destOrd="0" presId="urn:microsoft.com/office/officeart/2005/8/layout/list1"/>
    <dgm:cxn modelId="{6CCA07E3-C010-F84C-BC45-54A73771E98F}" type="presParOf" srcId="{D8D0D02D-1EFB-B54F-B762-BB16A196B424}" destId="{F2CAC1F2-0D0E-E44E-96DD-9EB55F7584A2}" srcOrd="8" destOrd="0" presId="urn:microsoft.com/office/officeart/2005/8/layout/list1"/>
    <dgm:cxn modelId="{F9B0D6ED-60CA-7A45-B154-4559C99D9C25}" type="presParOf" srcId="{F2CAC1F2-0D0E-E44E-96DD-9EB55F7584A2}" destId="{CADC1F29-2626-AD44-8DEB-5DE89F5AE216}" srcOrd="0" destOrd="0" presId="urn:microsoft.com/office/officeart/2005/8/layout/list1"/>
    <dgm:cxn modelId="{0E9DEFD7-8B60-F94B-9C32-C008EA9DE789}" type="presParOf" srcId="{F2CAC1F2-0D0E-E44E-96DD-9EB55F7584A2}" destId="{98940085-0510-1346-A872-2478261A42C2}" srcOrd="1" destOrd="0" presId="urn:microsoft.com/office/officeart/2005/8/layout/list1"/>
    <dgm:cxn modelId="{4423E770-A311-574A-A24A-79F4C286E63F}" type="presParOf" srcId="{D8D0D02D-1EFB-B54F-B762-BB16A196B424}" destId="{B52248A7-F93A-9642-8118-32320119141F}" srcOrd="9" destOrd="0" presId="urn:microsoft.com/office/officeart/2005/8/layout/list1"/>
    <dgm:cxn modelId="{A2516AC0-3A46-B040-91E6-1D3A79E2BD1A}" type="presParOf" srcId="{D8D0D02D-1EFB-B54F-B762-BB16A196B424}" destId="{3160F3F5-8DA0-CB46-816D-BFA97390213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1BEE35-6F10-FC41-9118-E1948A5E9376}" type="doc">
      <dgm:prSet loTypeId="urn:microsoft.com/office/officeart/2005/8/layout/chevron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67E0F3-6C96-B541-B260-7B04521020CE}">
      <dgm:prSet/>
      <dgm:spPr>
        <a:xfrm>
          <a:off x="3616" y="1357788"/>
          <a:ext cx="1581224" cy="1810385"/>
        </a:xfrm>
        <a:solidFill>
          <a:schemeClr val="accent4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>
            <a:buNone/>
          </a:pPr>
          <a:r>
            <a:rPr lang="en-US" b="0" i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Multi-team Rollup &amp; Filter by Roles, Participants</a:t>
          </a:r>
        </a:p>
      </dgm:t>
    </dgm:pt>
    <dgm:pt modelId="{8A91761F-8459-744F-AC29-73AB7C0E5C01}" type="parTrans" cxnId="{B511C75E-2D95-E341-8984-473DCB3745B6}">
      <dgm:prSet/>
      <dgm:spPr/>
      <dgm:t>
        <a:bodyPr/>
        <a:lstStyle/>
        <a:p>
          <a:endParaRPr lang="en-US"/>
        </a:p>
      </dgm:t>
    </dgm:pt>
    <dgm:pt modelId="{6B1E3EC5-AA9B-3448-9B45-9D6D1C7FAB64}" type="sibTrans" cxnId="{B511C75E-2D95-E341-8984-473DCB3745B6}">
      <dgm:prSet/>
      <dgm:spPr/>
      <dgm:t>
        <a:bodyPr/>
        <a:lstStyle/>
        <a:p>
          <a:endParaRPr lang="en-US"/>
        </a:p>
      </dgm:t>
    </dgm:pt>
    <dgm:pt modelId="{1F7FEA0A-5DEC-2449-BB94-5C57AF1888C3}">
      <dgm:prSet/>
      <dgm:spPr>
        <a:xfrm>
          <a:off x="1663902" y="1357788"/>
          <a:ext cx="1581224" cy="1810385"/>
        </a:xfr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>
            <a:buNone/>
          </a:pPr>
          <a:r>
            <a:rPr lang="en-US" dirty="0">
              <a:solidFill>
                <a:srgbClr val="FFFFFF"/>
              </a:solidFill>
              <a:latin typeface="+mn-lt"/>
              <a:ea typeface="+mn-ea"/>
              <a:cs typeface="+mn-cs"/>
            </a:rPr>
            <a:t>Analytics Table</a:t>
          </a:r>
        </a:p>
      </dgm:t>
    </dgm:pt>
    <dgm:pt modelId="{559029CC-60CA-5744-9D4B-51AE78C4455D}" type="parTrans" cxnId="{99CBBAFD-5B11-7544-A211-382F68B37D02}">
      <dgm:prSet/>
      <dgm:spPr/>
      <dgm:t>
        <a:bodyPr/>
        <a:lstStyle/>
        <a:p>
          <a:endParaRPr lang="en-US"/>
        </a:p>
      </dgm:t>
    </dgm:pt>
    <dgm:pt modelId="{FF042498-9206-B74A-911C-2160FAFF570C}" type="sibTrans" cxnId="{99CBBAFD-5B11-7544-A211-382F68B37D02}">
      <dgm:prSet/>
      <dgm:spPr/>
      <dgm:t>
        <a:bodyPr/>
        <a:lstStyle/>
        <a:p>
          <a:endParaRPr lang="en-US"/>
        </a:p>
      </dgm:t>
    </dgm:pt>
    <dgm:pt modelId="{41EF962E-9F18-D245-89B9-C388EA8B33CA}">
      <dgm:prSet/>
      <dgm:spPr>
        <a:xfrm>
          <a:off x="6644759" y="1357788"/>
          <a:ext cx="1581224" cy="1810385"/>
        </a:xfrm>
        <a:solidFill>
          <a:schemeClr val="accent3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Growth Journey</a:t>
          </a:r>
        </a:p>
      </dgm:t>
    </dgm:pt>
    <dgm:pt modelId="{C18DBFD0-F86B-C942-9834-40E3072D2B2B}" type="parTrans" cxnId="{C15B6E80-4428-7843-924C-540A02085681}">
      <dgm:prSet/>
      <dgm:spPr/>
      <dgm:t>
        <a:bodyPr/>
        <a:lstStyle/>
        <a:p>
          <a:endParaRPr lang="en-US"/>
        </a:p>
      </dgm:t>
    </dgm:pt>
    <dgm:pt modelId="{19DEFA95-40C2-CB4D-8594-1442FA4529C3}" type="sibTrans" cxnId="{C15B6E80-4428-7843-924C-540A02085681}">
      <dgm:prSet/>
      <dgm:spPr/>
      <dgm:t>
        <a:bodyPr/>
        <a:lstStyle/>
        <a:p>
          <a:endParaRPr lang="en-US"/>
        </a:p>
      </dgm:t>
    </dgm:pt>
    <dgm:pt modelId="{1F2AD804-F242-744C-826A-13842B202A5E}">
      <dgm:prSet/>
      <dgm:spPr>
        <a:xfrm>
          <a:off x="4984473" y="1357788"/>
          <a:ext cx="1581224" cy="1810385"/>
        </a:xfrm>
        <a:solidFill>
          <a:schemeClr val="accent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Quantitative Metrics</a:t>
          </a:r>
        </a:p>
      </dgm:t>
    </dgm:pt>
    <dgm:pt modelId="{F9963F32-8DFE-5C48-BF46-EEEBAAE15F30}" type="parTrans" cxnId="{70A5E9D7-5609-A34C-B489-4F2E4269C499}">
      <dgm:prSet/>
      <dgm:spPr/>
      <dgm:t>
        <a:bodyPr/>
        <a:lstStyle/>
        <a:p>
          <a:endParaRPr lang="en-US"/>
        </a:p>
      </dgm:t>
    </dgm:pt>
    <dgm:pt modelId="{D6975974-A874-5F4A-892C-1E6D84E66BFC}" type="sibTrans" cxnId="{70A5E9D7-5609-A34C-B489-4F2E4269C499}">
      <dgm:prSet/>
      <dgm:spPr/>
      <dgm:t>
        <a:bodyPr/>
        <a:lstStyle/>
        <a:p>
          <a:endParaRPr lang="en-US"/>
        </a:p>
      </dgm:t>
    </dgm:pt>
    <dgm:pt modelId="{99083AF6-E6F7-EF4B-B2C0-67C1A8F83CF3}">
      <dgm:prSet/>
      <dgm:spPr>
        <a:xfrm>
          <a:off x="3324187" y="1357788"/>
          <a:ext cx="1581224" cy="1810385"/>
        </a:xfrm>
        <a:solidFill>
          <a:schemeClr val="accent5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Maturity Level and Roadmap</a:t>
          </a:r>
        </a:p>
      </dgm:t>
    </dgm:pt>
    <dgm:pt modelId="{689F5265-F4FC-094C-8DFB-385150555063}" type="parTrans" cxnId="{52E10EC2-B3B5-C14C-8EC5-59332DEBEE74}">
      <dgm:prSet/>
      <dgm:spPr/>
      <dgm:t>
        <a:bodyPr/>
        <a:lstStyle/>
        <a:p>
          <a:endParaRPr lang="en-US"/>
        </a:p>
      </dgm:t>
    </dgm:pt>
    <dgm:pt modelId="{35F06453-EF01-4E47-90A2-BF47ABB6A89F}" type="sibTrans" cxnId="{52E10EC2-B3B5-C14C-8EC5-59332DEBEE74}">
      <dgm:prSet/>
      <dgm:spPr/>
      <dgm:t>
        <a:bodyPr/>
        <a:lstStyle/>
        <a:p>
          <a:endParaRPr lang="en-US"/>
        </a:p>
      </dgm:t>
    </dgm:pt>
    <dgm:pt modelId="{10605549-7BEC-D94C-AD99-028B2C27A23F}" type="pres">
      <dgm:prSet presAssocID="{911BEE35-6F10-FC41-9118-E1948A5E9376}" presName="Name0" presStyleCnt="0">
        <dgm:presLayoutVars>
          <dgm:dir/>
          <dgm:animLvl val="lvl"/>
          <dgm:resizeHandles val="exact"/>
        </dgm:presLayoutVars>
      </dgm:prSet>
      <dgm:spPr/>
    </dgm:pt>
    <dgm:pt modelId="{60440BAB-A9D7-E649-9EAE-D296395C2155}" type="pres">
      <dgm:prSet presAssocID="{3467E0F3-6C96-B541-B260-7B04521020CE}" presName="parTxOnly" presStyleLbl="node1" presStyleIdx="0" presStyleCnt="5" custScaleY="281288" custLinFactY="72917" custLinFactNeighborX="-11388" custLinFactNeighborY="100000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2A9E4E1E-D6D0-B540-B99F-EDD28109BCD8}" type="pres">
      <dgm:prSet presAssocID="{6B1E3EC5-AA9B-3448-9B45-9D6D1C7FAB64}" presName="parTxOnlySpace" presStyleCnt="0"/>
      <dgm:spPr/>
    </dgm:pt>
    <dgm:pt modelId="{C0187FE5-B74E-ED4C-8E95-B8DBCE77CE06}" type="pres">
      <dgm:prSet presAssocID="{1F7FEA0A-5DEC-2449-BB94-5C57AF1888C3}" presName="parTxOnly" presStyleLbl="node1" presStyleIdx="1" presStyleCnt="5" custScaleY="281288" custLinFactY="72917" custLinFactNeighborX="-11388" custLinFactNeighborY="100000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30118BB5-E816-8548-8757-DB17ECCAB518}" type="pres">
      <dgm:prSet presAssocID="{FF042498-9206-B74A-911C-2160FAFF570C}" presName="parTxOnlySpace" presStyleCnt="0"/>
      <dgm:spPr/>
    </dgm:pt>
    <dgm:pt modelId="{D805D495-284D-E54F-BC06-4D803BBCE0C9}" type="pres">
      <dgm:prSet presAssocID="{99083AF6-E6F7-EF4B-B2C0-67C1A8F83CF3}" presName="parTxOnly" presStyleLbl="node1" presStyleIdx="2" presStyleCnt="5" custScaleY="281288" custLinFactY="72917" custLinFactNeighborX="-11388" custLinFactNeighborY="100000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CC328729-7D75-AA45-8BA5-6F010F03A5ED}" type="pres">
      <dgm:prSet presAssocID="{35F06453-EF01-4E47-90A2-BF47ABB6A89F}" presName="parTxOnlySpace" presStyleCnt="0"/>
      <dgm:spPr/>
    </dgm:pt>
    <dgm:pt modelId="{3893D1F8-9E7E-CD4D-A476-F0EF380AAF54}" type="pres">
      <dgm:prSet presAssocID="{1F2AD804-F242-744C-826A-13842B202A5E}" presName="parTxOnly" presStyleLbl="node1" presStyleIdx="3" presStyleCnt="5" custScaleY="281288" custLinFactNeighborX="-16361" custLinFactNeighborY="69227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F60E94BA-691E-2C48-B95A-B7D70DFC71CD}" type="pres">
      <dgm:prSet presAssocID="{D6975974-A874-5F4A-892C-1E6D84E66BFC}" presName="parTxOnlySpace" presStyleCnt="0"/>
      <dgm:spPr/>
    </dgm:pt>
    <dgm:pt modelId="{855AFF6C-3CE6-E343-B3E2-C5D3AD613EAC}" type="pres">
      <dgm:prSet presAssocID="{41EF962E-9F18-D245-89B9-C388EA8B33CA}" presName="parTxOnly" presStyleLbl="node1" presStyleIdx="4" presStyleCnt="5" custScaleY="281288" custLinFactY="72917" custLinFactNeighborX="-11388" custLinFactNeighborY="100000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3611AE0F-0AF9-9341-8A31-8B8F6E981968}" type="presOf" srcId="{3467E0F3-6C96-B541-B260-7B04521020CE}" destId="{60440BAB-A9D7-E649-9EAE-D296395C2155}" srcOrd="0" destOrd="0" presId="urn:microsoft.com/office/officeart/2005/8/layout/chevron1"/>
    <dgm:cxn modelId="{3A4C8D3F-C7B6-064D-A3B1-5FDA03F157FE}" type="presOf" srcId="{99083AF6-E6F7-EF4B-B2C0-67C1A8F83CF3}" destId="{D805D495-284D-E54F-BC06-4D803BBCE0C9}" srcOrd="0" destOrd="0" presId="urn:microsoft.com/office/officeart/2005/8/layout/chevron1"/>
    <dgm:cxn modelId="{B511C75E-2D95-E341-8984-473DCB3745B6}" srcId="{911BEE35-6F10-FC41-9118-E1948A5E9376}" destId="{3467E0F3-6C96-B541-B260-7B04521020CE}" srcOrd="0" destOrd="0" parTransId="{8A91761F-8459-744F-AC29-73AB7C0E5C01}" sibTransId="{6B1E3EC5-AA9B-3448-9B45-9D6D1C7FAB64}"/>
    <dgm:cxn modelId="{90753564-8473-2049-BC7A-D46CE75B74DA}" type="presOf" srcId="{1F7FEA0A-5DEC-2449-BB94-5C57AF1888C3}" destId="{C0187FE5-B74E-ED4C-8E95-B8DBCE77CE06}" srcOrd="0" destOrd="0" presId="urn:microsoft.com/office/officeart/2005/8/layout/chevron1"/>
    <dgm:cxn modelId="{C15B6E80-4428-7843-924C-540A02085681}" srcId="{911BEE35-6F10-FC41-9118-E1948A5E9376}" destId="{41EF962E-9F18-D245-89B9-C388EA8B33CA}" srcOrd="4" destOrd="0" parTransId="{C18DBFD0-F86B-C942-9834-40E3072D2B2B}" sibTransId="{19DEFA95-40C2-CB4D-8594-1442FA4529C3}"/>
    <dgm:cxn modelId="{7EEC6D9F-E247-EB40-BA83-1B3C3D221580}" type="presOf" srcId="{911BEE35-6F10-FC41-9118-E1948A5E9376}" destId="{10605549-7BEC-D94C-AD99-028B2C27A23F}" srcOrd="0" destOrd="0" presId="urn:microsoft.com/office/officeart/2005/8/layout/chevron1"/>
    <dgm:cxn modelId="{52E10EC2-B3B5-C14C-8EC5-59332DEBEE74}" srcId="{911BEE35-6F10-FC41-9118-E1948A5E9376}" destId="{99083AF6-E6F7-EF4B-B2C0-67C1A8F83CF3}" srcOrd="2" destOrd="0" parTransId="{689F5265-F4FC-094C-8DFB-385150555063}" sibTransId="{35F06453-EF01-4E47-90A2-BF47ABB6A89F}"/>
    <dgm:cxn modelId="{D93DC3CA-66F7-5342-8818-2505EB33283E}" type="presOf" srcId="{41EF962E-9F18-D245-89B9-C388EA8B33CA}" destId="{855AFF6C-3CE6-E343-B3E2-C5D3AD613EAC}" srcOrd="0" destOrd="0" presId="urn:microsoft.com/office/officeart/2005/8/layout/chevron1"/>
    <dgm:cxn modelId="{70A5E9D7-5609-A34C-B489-4F2E4269C499}" srcId="{911BEE35-6F10-FC41-9118-E1948A5E9376}" destId="{1F2AD804-F242-744C-826A-13842B202A5E}" srcOrd="3" destOrd="0" parTransId="{F9963F32-8DFE-5C48-BF46-EEEBAAE15F30}" sibTransId="{D6975974-A874-5F4A-892C-1E6D84E66BFC}"/>
    <dgm:cxn modelId="{17C3C1F1-E44B-AE4C-9FF5-168137123170}" type="presOf" srcId="{1F2AD804-F242-744C-826A-13842B202A5E}" destId="{3893D1F8-9E7E-CD4D-A476-F0EF380AAF54}" srcOrd="0" destOrd="0" presId="urn:microsoft.com/office/officeart/2005/8/layout/chevron1"/>
    <dgm:cxn modelId="{99CBBAFD-5B11-7544-A211-382F68B37D02}" srcId="{911BEE35-6F10-FC41-9118-E1948A5E9376}" destId="{1F7FEA0A-5DEC-2449-BB94-5C57AF1888C3}" srcOrd="1" destOrd="0" parTransId="{559029CC-60CA-5744-9D4B-51AE78C4455D}" sibTransId="{FF042498-9206-B74A-911C-2160FAFF570C}"/>
    <dgm:cxn modelId="{4621439B-D2A2-2549-AC76-26570EA5922D}" type="presParOf" srcId="{10605549-7BEC-D94C-AD99-028B2C27A23F}" destId="{60440BAB-A9D7-E649-9EAE-D296395C2155}" srcOrd="0" destOrd="0" presId="urn:microsoft.com/office/officeart/2005/8/layout/chevron1"/>
    <dgm:cxn modelId="{F07B63AC-1ADD-AD46-A191-57246618D520}" type="presParOf" srcId="{10605549-7BEC-D94C-AD99-028B2C27A23F}" destId="{2A9E4E1E-D6D0-B540-B99F-EDD28109BCD8}" srcOrd="1" destOrd="0" presId="urn:microsoft.com/office/officeart/2005/8/layout/chevron1"/>
    <dgm:cxn modelId="{C9D93C47-0798-4D4C-ADA2-0709A43D3493}" type="presParOf" srcId="{10605549-7BEC-D94C-AD99-028B2C27A23F}" destId="{C0187FE5-B74E-ED4C-8E95-B8DBCE77CE06}" srcOrd="2" destOrd="0" presId="urn:microsoft.com/office/officeart/2005/8/layout/chevron1"/>
    <dgm:cxn modelId="{AEBBBF66-DD85-044A-AE1A-BB4F8793520E}" type="presParOf" srcId="{10605549-7BEC-D94C-AD99-028B2C27A23F}" destId="{30118BB5-E816-8548-8757-DB17ECCAB518}" srcOrd="3" destOrd="0" presId="urn:microsoft.com/office/officeart/2005/8/layout/chevron1"/>
    <dgm:cxn modelId="{151323E9-B2BC-0D4D-9FF5-7729B1D4070B}" type="presParOf" srcId="{10605549-7BEC-D94C-AD99-028B2C27A23F}" destId="{D805D495-284D-E54F-BC06-4D803BBCE0C9}" srcOrd="4" destOrd="0" presId="urn:microsoft.com/office/officeart/2005/8/layout/chevron1"/>
    <dgm:cxn modelId="{E8E0CB8E-4B3A-A246-8A88-3E7801246018}" type="presParOf" srcId="{10605549-7BEC-D94C-AD99-028B2C27A23F}" destId="{CC328729-7D75-AA45-8BA5-6F010F03A5ED}" srcOrd="5" destOrd="0" presId="urn:microsoft.com/office/officeart/2005/8/layout/chevron1"/>
    <dgm:cxn modelId="{7CD4A437-CC81-C84E-9893-9BB8E97D6F7F}" type="presParOf" srcId="{10605549-7BEC-D94C-AD99-028B2C27A23F}" destId="{3893D1F8-9E7E-CD4D-A476-F0EF380AAF54}" srcOrd="6" destOrd="0" presId="urn:microsoft.com/office/officeart/2005/8/layout/chevron1"/>
    <dgm:cxn modelId="{0F7D39E5-77A1-714F-AB4B-DA2F166E9AFC}" type="presParOf" srcId="{10605549-7BEC-D94C-AD99-028B2C27A23F}" destId="{F60E94BA-691E-2C48-B95A-B7D70DFC71CD}" srcOrd="7" destOrd="0" presId="urn:microsoft.com/office/officeart/2005/8/layout/chevron1"/>
    <dgm:cxn modelId="{F1B3A7D4-BBE6-AA49-A046-47BDB87E340B}" type="presParOf" srcId="{10605549-7BEC-D94C-AD99-028B2C27A23F}" destId="{855AFF6C-3CE6-E343-B3E2-C5D3AD613EA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1BEE35-6F10-FC41-9118-E1948A5E9376}" type="doc">
      <dgm:prSet loTypeId="urn:microsoft.com/office/officeart/2005/8/layout/process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67E0F3-6C96-B541-B260-7B04521020CE}">
      <dgm:prSet/>
      <dgm:spPr>
        <a:xfrm>
          <a:off x="3616" y="1357788"/>
          <a:ext cx="1581224" cy="1810385"/>
        </a:xfrm>
        <a:solidFill>
          <a:schemeClr val="accent4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>
            <a:buNone/>
          </a:pPr>
          <a:r>
            <a:rPr lang="en-US" b="0" i="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Identify Themes</a:t>
          </a:r>
        </a:p>
      </dgm:t>
    </dgm:pt>
    <dgm:pt modelId="{8A91761F-8459-744F-AC29-73AB7C0E5C01}" type="parTrans" cxnId="{B511C75E-2D95-E341-8984-473DCB3745B6}">
      <dgm:prSet/>
      <dgm:spPr/>
      <dgm:t>
        <a:bodyPr/>
        <a:lstStyle/>
        <a:p>
          <a:endParaRPr lang="en-US"/>
        </a:p>
      </dgm:t>
    </dgm:pt>
    <dgm:pt modelId="{6B1E3EC5-AA9B-3448-9B45-9D6D1C7FAB64}" type="sibTrans" cxnId="{B511C75E-2D95-E341-8984-473DCB3745B6}">
      <dgm:prSet/>
      <dgm:spPr/>
      <dgm:t>
        <a:bodyPr/>
        <a:lstStyle/>
        <a:p>
          <a:endParaRPr lang="en-US"/>
        </a:p>
      </dgm:t>
    </dgm:pt>
    <dgm:pt modelId="{1F7FEA0A-5DEC-2449-BB94-5C57AF1888C3}">
      <dgm:prSet/>
      <dgm:spPr>
        <a:xfrm>
          <a:off x="1663902" y="1357788"/>
          <a:ext cx="1581224" cy="1810385"/>
        </a:xfr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>
            <a:buNone/>
          </a:pPr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Review Each Growth Item</a:t>
          </a:r>
        </a:p>
      </dgm:t>
    </dgm:pt>
    <dgm:pt modelId="{559029CC-60CA-5744-9D4B-51AE78C4455D}" type="parTrans" cxnId="{99CBBAFD-5B11-7544-A211-382F68B37D02}">
      <dgm:prSet/>
      <dgm:spPr/>
      <dgm:t>
        <a:bodyPr/>
        <a:lstStyle/>
        <a:p>
          <a:endParaRPr lang="en-US"/>
        </a:p>
      </dgm:t>
    </dgm:pt>
    <dgm:pt modelId="{FF042498-9206-B74A-911C-2160FAFF570C}" type="sibTrans" cxnId="{99CBBAFD-5B11-7544-A211-382F68B37D02}">
      <dgm:prSet/>
      <dgm:spPr/>
      <dgm:t>
        <a:bodyPr/>
        <a:lstStyle/>
        <a:p>
          <a:endParaRPr lang="en-US"/>
        </a:p>
      </dgm:t>
    </dgm:pt>
    <dgm:pt modelId="{41EF962E-9F18-D245-89B9-C388EA8B33CA}">
      <dgm:prSet/>
      <dgm:spPr>
        <a:xfrm>
          <a:off x="6644759" y="1357788"/>
          <a:ext cx="1581224" cy="1810385"/>
        </a:xfrm>
        <a:solidFill>
          <a:schemeClr val="accent3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Add New Items if Needed</a:t>
          </a:r>
        </a:p>
      </dgm:t>
    </dgm:pt>
    <dgm:pt modelId="{C18DBFD0-F86B-C942-9834-40E3072D2B2B}" type="parTrans" cxnId="{C15B6E80-4428-7843-924C-540A02085681}">
      <dgm:prSet/>
      <dgm:spPr/>
      <dgm:t>
        <a:bodyPr/>
        <a:lstStyle/>
        <a:p>
          <a:endParaRPr lang="en-US"/>
        </a:p>
      </dgm:t>
    </dgm:pt>
    <dgm:pt modelId="{19DEFA95-40C2-CB4D-8594-1442FA4529C3}" type="sibTrans" cxnId="{C15B6E80-4428-7843-924C-540A02085681}">
      <dgm:prSet/>
      <dgm:spPr/>
      <dgm:t>
        <a:bodyPr/>
        <a:lstStyle/>
        <a:p>
          <a:endParaRPr lang="en-US"/>
        </a:p>
      </dgm:t>
    </dgm:pt>
    <dgm:pt modelId="{1F2AD804-F242-744C-826A-13842B202A5E}">
      <dgm:prSet/>
      <dgm:spPr>
        <a:xfrm>
          <a:off x="4984473" y="1357788"/>
          <a:ext cx="1581224" cy="1810385"/>
        </a:xfrm>
        <a:solidFill>
          <a:schemeClr val="accent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Clarify the Description &amp; Add Acceptance Criteria</a:t>
          </a:r>
        </a:p>
      </dgm:t>
    </dgm:pt>
    <dgm:pt modelId="{F9963F32-8DFE-5C48-BF46-EEEBAAE15F30}" type="parTrans" cxnId="{70A5E9D7-5609-A34C-B489-4F2E4269C499}">
      <dgm:prSet/>
      <dgm:spPr/>
      <dgm:t>
        <a:bodyPr/>
        <a:lstStyle/>
        <a:p>
          <a:endParaRPr lang="en-US"/>
        </a:p>
      </dgm:t>
    </dgm:pt>
    <dgm:pt modelId="{D6975974-A874-5F4A-892C-1E6D84E66BFC}" type="sibTrans" cxnId="{70A5E9D7-5609-A34C-B489-4F2E4269C499}">
      <dgm:prSet/>
      <dgm:spPr/>
      <dgm:t>
        <a:bodyPr/>
        <a:lstStyle/>
        <a:p>
          <a:endParaRPr lang="en-US"/>
        </a:p>
      </dgm:t>
    </dgm:pt>
    <dgm:pt modelId="{99083AF6-E6F7-EF4B-B2C0-67C1A8F83CF3}">
      <dgm:prSet/>
      <dgm:spPr>
        <a:xfrm>
          <a:off x="3324187" y="1357788"/>
          <a:ext cx="1581224" cy="1810385"/>
        </a:xfrm>
        <a:solidFill>
          <a:schemeClr val="accent5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Group Closely Related Items &amp; Identify Affected Teams</a:t>
          </a:r>
        </a:p>
      </dgm:t>
    </dgm:pt>
    <dgm:pt modelId="{689F5265-F4FC-094C-8DFB-385150555063}" type="parTrans" cxnId="{52E10EC2-B3B5-C14C-8EC5-59332DEBEE74}">
      <dgm:prSet/>
      <dgm:spPr/>
      <dgm:t>
        <a:bodyPr/>
        <a:lstStyle/>
        <a:p>
          <a:endParaRPr lang="en-US"/>
        </a:p>
      </dgm:t>
    </dgm:pt>
    <dgm:pt modelId="{35F06453-EF01-4E47-90A2-BF47ABB6A89F}" type="sibTrans" cxnId="{52E10EC2-B3B5-C14C-8EC5-59332DEBEE74}">
      <dgm:prSet/>
      <dgm:spPr/>
      <dgm:t>
        <a:bodyPr/>
        <a:lstStyle/>
        <a:p>
          <a:endParaRPr lang="en-US"/>
        </a:p>
      </dgm:t>
    </dgm:pt>
    <dgm:pt modelId="{15E516FF-8C58-3B49-8493-6AAEDB1AF811}" type="pres">
      <dgm:prSet presAssocID="{911BEE35-6F10-FC41-9118-E1948A5E9376}" presName="Name0" presStyleCnt="0">
        <dgm:presLayoutVars>
          <dgm:dir/>
          <dgm:animLvl val="lvl"/>
          <dgm:resizeHandles val="exact"/>
        </dgm:presLayoutVars>
      </dgm:prSet>
      <dgm:spPr/>
    </dgm:pt>
    <dgm:pt modelId="{6197E5E7-A56E-EF47-A507-5EDCB9DCEADC}" type="pres">
      <dgm:prSet presAssocID="{41EF962E-9F18-D245-89B9-C388EA8B33CA}" presName="boxAndChildren" presStyleCnt="0"/>
      <dgm:spPr/>
    </dgm:pt>
    <dgm:pt modelId="{7627DA03-87BF-4846-9C90-A50418699504}" type="pres">
      <dgm:prSet presAssocID="{41EF962E-9F18-D245-89B9-C388EA8B33CA}" presName="parentTextBox" presStyleLbl="node1" presStyleIdx="0" presStyleCnt="5"/>
      <dgm:spPr/>
    </dgm:pt>
    <dgm:pt modelId="{B30BE995-F8F1-FF45-9A61-898AC3DA2CA7}" type="pres">
      <dgm:prSet presAssocID="{D6975974-A874-5F4A-892C-1E6D84E66BFC}" presName="sp" presStyleCnt="0"/>
      <dgm:spPr/>
    </dgm:pt>
    <dgm:pt modelId="{08D9660A-4276-D444-AD77-489B01D6F94D}" type="pres">
      <dgm:prSet presAssocID="{1F2AD804-F242-744C-826A-13842B202A5E}" presName="arrowAndChildren" presStyleCnt="0"/>
      <dgm:spPr/>
    </dgm:pt>
    <dgm:pt modelId="{B39CE5D1-3957-2B44-A352-FE4E1EFD0E9B}" type="pres">
      <dgm:prSet presAssocID="{1F2AD804-F242-744C-826A-13842B202A5E}" presName="parentTextArrow" presStyleLbl="node1" presStyleIdx="1" presStyleCnt="5" custLinFactNeighborX="76" custLinFactNeighborY="-3559"/>
      <dgm:spPr/>
    </dgm:pt>
    <dgm:pt modelId="{1E66F72B-D2C4-4B43-9295-10D7E9A33286}" type="pres">
      <dgm:prSet presAssocID="{35F06453-EF01-4E47-90A2-BF47ABB6A89F}" presName="sp" presStyleCnt="0"/>
      <dgm:spPr/>
    </dgm:pt>
    <dgm:pt modelId="{6E77ED24-05A0-CF40-AAFA-07CFF144E311}" type="pres">
      <dgm:prSet presAssocID="{99083AF6-E6F7-EF4B-B2C0-67C1A8F83CF3}" presName="arrowAndChildren" presStyleCnt="0"/>
      <dgm:spPr/>
    </dgm:pt>
    <dgm:pt modelId="{1CF79A2D-564D-1748-9C49-C1D60A30C901}" type="pres">
      <dgm:prSet presAssocID="{99083AF6-E6F7-EF4B-B2C0-67C1A8F83CF3}" presName="parentTextArrow" presStyleLbl="node1" presStyleIdx="2" presStyleCnt="5"/>
      <dgm:spPr/>
    </dgm:pt>
    <dgm:pt modelId="{CF5893E5-DB8D-A049-AA7B-3E4649A5C1B3}" type="pres">
      <dgm:prSet presAssocID="{FF042498-9206-B74A-911C-2160FAFF570C}" presName="sp" presStyleCnt="0"/>
      <dgm:spPr/>
    </dgm:pt>
    <dgm:pt modelId="{AD8FE42F-2670-6344-851A-31AB29EF4D42}" type="pres">
      <dgm:prSet presAssocID="{1F7FEA0A-5DEC-2449-BB94-5C57AF1888C3}" presName="arrowAndChildren" presStyleCnt="0"/>
      <dgm:spPr/>
    </dgm:pt>
    <dgm:pt modelId="{8D7594E7-1222-3E44-BBD9-54EADD0FA4D2}" type="pres">
      <dgm:prSet presAssocID="{1F7FEA0A-5DEC-2449-BB94-5C57AF1888C3}" presName="parentTextArrow" presStyleLbl="node1" presStyleIdx="3" presStyleCnt="5"/>
      <dgm:spPr/>
    </dgm:pt>
    <dgm:pt modelId="{61D530D1-DF4A-ED4E-8E90-A7F0885C8B61}" type="pres">
      <dgm:prSet presAssocID="{6B1E3EC5-AA9B-3448-9B45-9D6D1C7FAB64}" presName="sp" presStyleCnt="0"/>
      <dgm:spPr/>
    </dgm:pt>
    <dgm:pt modelId="{3583EEB6-D626-344D-83E6-4D182FECD658}" type="pres">
      <dgm:prSet presAssocID="{3467E0F3-6C96-B541-B260-7B04521020CE}" presName="arrowAndChildren" presStyleCnt="0"/>
      <dgm:spPr/>
    </dgm:pt>
    <dgm:pt modelId="{A0632336-94A8-3B43-8CAF-718D8F8E1799}" type="pres">
      <dgm:prSet presAssocID="{3467E0F3-6C96-B541-B260-7B04521020CE}" presName="parentTextArrow" presStyleLbl="node1" presStyleIdx="4" presStyleCnt="5"/>
      <dgm:spPr/>
    </dgm:pt>
  </dgm:ptLst>
  <dgm:cxnLst>
    <dgm:cxn modelId="{DD5B5655-BF01-6841-AAAD-CE0FEAB8F342}" type="presOf" srcId="{3467E0F3-6C96-B541-B260-7B04521020CE}" destId="{A0632336-94A8-3B43-8CAF-718D8F8E1799}" srcOrd="0" destOrd="0" presId="urn:microsoft.com/office/officeart/2005/8/layout/process4"/>
    <dgm:cxn modelId="{B511C75E-2D95-E341-8984-473DCB3745B6}" srcId="{911BEE35-6F10-FC41-9118-E1948A5E9376}" destId="{3467E0F3-6C96-B541-B260-7B04521020CE}" srcOrd="0" destOrd="0" parTransId="{8A91761F-8459-744F-AC29-73AB7C0E5C01}" sibTransId="{6B1E3EC5-AA9B-3448-9B45-9D6D1C7FAB64}"/>
    <dgm:cxn modelId="{16EA2365-D906-B942-9C9D-EF70CF4B6A73}" type="presOf" srcId="{99083AF6-E6F7-EF4B-B2C0-67C1A8F83CF3}" destId="{1CF79A2D-564D-1748-9C49-C1D60A30C901}" srcOrd="0" destOrd="0" presId="urn:microsoft.com/office/officeart/2005/8/layout/process4"/>
    <dgm:cxn modelId="{C15B6E80-4428-7843-924C-540A02085681}" srcId="{911BEE35-6F10-FC41-9118-E1948A5E9376}" destId="{41EF962E-9F18-D245-89B9-C388EA8B33CA}" srcOrd="4" destOrd="0" parTransId="{C18DBFD0-F86B-C942-9834-40E3072D2B2B}" sibTransId="{19DEFA95-40C2-CB4D-8594-1442FA4529C3}"/>
    <dgm:cxn modelId="{E51DAE97-7E37-8B46-AAC7-4561A30A7E9D}" type="presOf" srcId="{911BEE35-6F10-FC41-9118-E1948A5E9376}" destId="{15E516FF-8C58-3B49-8493-6AAEDB1AF811}" srcOrd="0" destOrd="0" presId="urn:microsoft.com/office/officeart/2005/8/layout/process4"/>
    <dgm:cxn modelId="{C9560EB1-E5AB-F645-8FC9-317DA2ADB4DE}" type="presOf" srcId="{1F7FEA0A-5DEC-2449-BB94-5C57AF1888C3}" destId="{8D7594E7-1222-3E44-BBD9-54EADD0FA4D2}" srcOrd="0" destOrd="0" presId="urn:microsoft.com/office/officeart/2005/8/layout/process4"/>
    <dgm:cxn modelId="{C4E73EC0-682E-4E42-B4B5-C83FE316085C}" type="presOf" srcId="{41EF962E-9F18-D245-89B9-C388EA8B33CA}" destId="{7627DA03-87BF-4846-9C90-A50418699504}" srcOrd="0" destOrd="0" presId="urn:microsoft.com/office/officeart/2005/8/layout/process4"/>
    <dgm:cxn modelId="{52E10EC2-B3B5-C14C-8EC5-59332DEBEE74}" srcId="{911BEE35-6F10-FC41-9118-E1948A5E9376}" destId="{99083AF6-E6F7-EF4B-B2C0-67C1A8F83CF3}" srcOrd="2" destOrd="0" parTransId="{689F5265-F4FC-094C-8DFB-385150555063}" sibTransId="{35F06453-EF01-4E47-90A2-BF47ABB6A89F}"/>
    <dgm:cxn modelId="{70A5E9D7-5609-A34C-B489-4F2E4269C499}" srcId="{911BEE35-6F10-FC41-9118-E1948A5E9376}" destId="{1F2AD804-F242-744C-826A-13842B202A5E}" srcOrd="3" destOrd="0" parTransId="{F9963F32-8DFE-5C48-BF46-EEEBAAE15F30}" sibTransId="{D6975974-A874-5F4A-892C-1E6D84E66BFC}"/>
    <dgm:cxn modelId="{A7C2C6FA-97A0-B642-B261-026C5ADFFD54}" type="presOf" srcId="{1F2AD804-F242-744C-826A-13842B202A5E}" destId="{B39CE5D1-3957-2B44-A352-FE4E1EFD0E9B}" srcOrd="0" destOrd="0" presId="urn:microsoft.com/office/officeart/2005/8/layout/process4"/>
    <dgm:cxn modelId="{99CBBAFD-5B11-7544-A211-382F68B37D02}" srcId="{911BEE35-6F10-FC41-9118-E1948A5E9376}" destId="{1F7FEA0A-5DEC-2449-BB94-5C57AF1888C3}" srcOrd="1" destOrd="0" parTransId="{559029CC-60CA-5744-9D4B-51AE78C4455D}" sibTransId="{FF042498-9206-B74A-911C-2160FAFF570C}"/>
    <dgm:cxn modelId="{9D477BF1-FDFB-4043-A22F-CFF8967B599E}" type="presParOf" srcId="{15E516FF-8C58-3B49-8493-6AAEDB1AF811}" destId="{6197E5E7-A56E-EF47-A507-5EDCB9DCEADC}" srcOrd="0" destOrd="0" presId="urn:microsoft.com/office/officeart/2005/8/layout/process4"/>
    <dgm:cxn modelId="{35F01580-4405-5043-A855-75C1AF179ADC}" type="presParOf" srcId="{6197E5E7-A56E-EF47-A507-5EDCB9DCEADC}" destId="{7627DA03-87BF-4846-9C90-A50418699504}" srcOrd="0" destOrd="0" presId="urn:microsoft.com/office/officeart/2005/8/layout/process4"/>
    <dgm:cxn modelId="{85E573B3-A32C-F145-968E-29ACA88451EC}" type="presParOf" srcId="{15E516FF-8C58-3B49-8493-6AAEDB1AF811}" destId="{B30BE995-F8F1-FF45-9A61-898AC3DA2CA7}" srcOrd="1" destOrd="0" presId="urn:microsoft.com/office/officeart/2005/8/layout/process4"/>
    <dgm:cxn modelId="{E110D65F-3B30-424E-B85A-CC433AC58970}" type="presParOf" srcId="{15E516FF-8C58-3B49-8493-6AAEDB1AF811}" destId="{08D9660A-4276-D444-AD77-489B01D6F94D}" srcOrd="2" destOrd="0" presId="urn:microsoft.com/office/officeart/2005/8/layout/process4"/>
    <dgm:cxn modelId="{181636B2-A164-584E-AE7E-B05EDEBA9F76}" type="presParOf" srcId="{08D9660A-4276-D444-AD77-489B01D6F94D}" destId="{B39CE5D1-3957-2B44-A352-FE4E1EFD0E9B}" srcOrd="0" destOrd="0" presId="urn:microsoft.com/office/officeart/2005/8/layout/process4"/>
    <dgm:cxn modelId="{AD77C044-3F89-604A-934C-71E45143DA7A}" type="presParOf" srcId="{15E516FF-8C58-3B49-8493-6AAEDB1AF811}" destId="{1E66F72B-D2C4-4B43-9295-10D7E9A33286}" srcOrd="3" destOrd="0" presId="urn:microsoft.com/office/officeart/2005/8/layout/process4"/>
    <dgm:cxn modelId="{D29C8F2E-5371-FF45-95EE-5749E7BA7338}" type="presParOf" srcId="{15E516FF-8C58-3B49-8493-6AAEDB1AF811}" destId="{6E77ED24-05A0-CF40-AAFA-07CFF144E311}" srcOrd="4" destOrd="0" presId="urn:microsoft.com/office/officeart/2005/8/layout/process4"/>
    <dgm:cxn modelId="{166D98EB-5E73-7C44-9A2B-1A78946CA7D9}" type="presParOf" srcId="{6E77ED24-05A0-CF40-AAFA-07CFF144E311}" destId="{1CF79A2D-564D-1748-9C49-C1D60A30C901}" srcOrd="0" destOrd="0" presId="urn:microsoft.com/office/officeart/2005/8/layout/process4"/>
    <dgm:cxn modelId="{00936B8D-EBEF-F648-8510-A8FE11A5BE24}" type="presParOf" srcId="{15E516FF-8C58-3B49-8493-6AAEDB1AF811}" destId="{CF5893E5-DB8D-A049-AA7B-3E4649A5C1B3}" srcOrd="5" destOrd="0" presId="urn:microsoft.com/office/officeart/2005/8/layout/process4"/>
    <dgm:cxn modelId="{38C9EED8-E0DE-B143-A7E7-4E0EFACA20B3}" type="presParOf" srcId="{15E516FF-8C58-3B49-8493-6AAEDB1AF811}" destId="{AD8FE42F-2670-6344-851A-31AB29EF4D42}" srcOrd="6" destOrd="0" presId="urn:microsoft.com/office/officeart/2005/8/layout/process4"/>
    <dgm:cxn modelId="{0E25D782-0E9A-4244-807A-39D049669CF2}" type="presParOf" srcId="{AD8FE42F-2670-6344-851A-31AB29EF4D42}" destId="{8D7594E7-1222-3E44-BBD9-54EADD0FA4D2}" srcOrd="0" destOrd="0" presId="urn:microsoft.com/office/officeart/2005/8/layout/process4"/>
    <dgm:cxn modelId="{57F002FB-DC87-7E4D-9F94-1906F9A7DAD3}" type="presParOf" srcId="{15E516FF-8C58-3B49-8493-6AAEDB1AF811}" destId="{61D530D1-DF4A-ED4E-8E90-A7F0885C8B61}" srcOrd="7" destOrd="0" presId="urn:microsoft.com/office/officeart/2005/8/layout/process4"/>
    <dgm:cxn modelId="{88E1AB2B-C6B1-2B43-8D22-962AC9516A06}" type="presParOf" srcId="{15E516FF-8C58-3B49-8493-6AAEDB1AF811}" destId="{3583EEB6-D626-344D-83E6-4D182FECD658}" srcOrd="8" destOrd="0" presId="urn:microsoft.com/office/officeart/2005/8/layout/process4"/>
    <dgm:cxn modelId="{83BEA758-7C24-C04C-8102-00138AE82FD6}" type="presParOf" srcId="{3583EEB6-D626-344D-83E6-4D182FECD658}" destId="{A0632336-94A8-3B43-8CAF-718D8F8E179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1BEE35-6F10-FC41-9118-E1948A5E9376}" type="doc">
      <dgm:prSet loTypeId="urn:microsoft.com/office/officeart/2005/8/layout/process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67E0F3-6C96-B541-B260-7B04521020CE}">
      <dgm:prSet/>
      <dgm:spPr>
        <a:xfrm>
          <a:off x="3616" y="1357788"/>
          <a:ext cx="1581224" cy="1810385"/>
        </a:xfrm>
        <a:solidFill>
          <a:schemeClr val="accent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>
            <a:buNone/>
          </a:pPr>
          <a:r>
            <a:rPr lang="en-US" b="0" i="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Is this an Epic or a Story?</a:t>
          </a:r>
        </a:p>
      </dgm:t>
    </dgm:pt>
    <dgm:pt modelId="{8A91761F-8459-744F-AC29-73AB7C0E5C01}" type="parTrans" cxnId="{B511C75E-2D95-E341-8984-473DCB3745B6}">
      <dgm:prSet/>
      <dgm:spPr/>
      <dgm:t>
        <a:bodyPr/>
        <a:lstStyle/>
        <a:p>
          <a:endParaRPr lang="en-US"/>
        </a:p>
      </dgm:t>
    </dgm:pt>
    <dgm:pt modelId="{6B1E3EC5-AA9B-3448-9B45-9D6D1C7FAB64}" type="sibTrans" cxnId="{B511C75E-2D95-E341-8984-473DCB3745B6}">
      <dgm:prSet/>
      <dgm:spPr/>
      <dgm:t>
        <a:bodyPr/>
        <a:lstStyle/>
        <a:p>
          <a:endParaRPr lang="en-US"/>
        </a:p>
      </dgm:t>
    </dgm:pt>
    <dgm:pt modelId="{1F7FEA0A-5DEC-2449-BB94-5C57AF1888C3}">
      <dgm:prSet/>
      <dgm:spPr>
        <a:xfrm>
          <a:off x="1663902" y="1357788"/>
          <a:ext cx="1581224" cy="1810385"/>
        </a:xfr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>
            <a:buNone/>
          </a:pPr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Do we Agree on the Acceptance Criteria?</a:t>
          </a:r>
        </a:p>
      </dgm:t>
    </dgm:pt>
    <dgm:pt modelId="{559029CC-60CA-5744-9D4B-51AE78C4455D}" type="parTrans" cxnId="{99CBBAFD-5B11-7544-A211-382F68B37D02}">
      <dgm:prSet/>
      <dgm:spPr/>
      <dgm:t>
        <a:bodyPr/>
        <a:lstStyle/>
        <a:p>
          <a:endParaRPr lang="en-US"/>
        </a:p>
      </dgm:t>
    </dgm:pt>
    <dgm:pt modelId="{FF042498-9206-B74A-911C-2160FAFF570C}" type="sibTrans" cxnId="{99CBBAFD-5B11-7544-A211-382F68B37D02}">
      <dgm:prSet/>
      <dgm:spPr/>
      <dgm:t>
        <a:bodyPr/>
        <a:lstStyle/>
        <a:p>
          <a:endParaRPr lang="en-US"/>
        </a:p>
      </dgm:t>
    </dgm:pt>
    <dgm:pt modelId="{99083AF6-E6F7-EF4B-B2C0-67C1A8F83CF3}">
      <dgm:prSet/>
      <dgm:spPr>
        <a:xfrm>
          <a:off x="3324187" y="1357788"/>
          <a:ext cx="1581224" cy="1810385"/>
        </a:xfrm>
        <a:solidFill>
          <a:schemeClr val="accent5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Who will Take Ownership?</a:t>
          </a:r>
        </a:p>
      </dgm:t>
    </dgm:pt>
    <dgm:pt modelId="{689F5265-F4FC-094C-8DFB-385150555063}" type="parTrans" cxnId="{52E10EC2-B3B5-C14C-8EC5-59332DEBEE74}">
      <dgm:prSet/>
      <dgm:spPr/>
      <dgm:t>
        <a:bodyPr/>
        <a:lstStyle/>
        <a:p>
          <a:endParaRPr lang="en-US"/>
        </a:p>
      </dgm:t>
    </dgm:pt>
    <dgm:pt modelId="{35F06453-EF01-4E47-90A2-BF47ABB6A89F}" type="sibTrans" cxnId="{52E10EC2-B3B5-C14C-8EC5-59332DEBEE74}">
      <dgm:prSet/>
      <dgm:spPr/>
      <dgm:t>
        <a:bodyPr/>
        <a:lstStyle/>
        <a:p>
          <a:endParaRPr lang="en-US"/>
        </a:p>
      </dgm:t>
    </dgm:pt>
    <dgm:pt modelId="{0CD59841-DECB-6542-99F3-F49E9AB6DD03}">
      <dgm:prSet/>
      <dgm:spPr>
        <a:xfrm>
          <a:off x="1663902" y="1357788"/>
          <a:ext cx="1581224" cy="1810385"/>
        </a:xfrm>
        <a:solidFill>
          <a:schemeClr val="accent3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>
            <a:buNone/>
          </a:pPr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How will we Measure Results?</a:t>
          </a:r>
        </a:p>
      </dgm:t>
    </dgm:pt>
    <dgm:pt modelId="{313F2F69-7B20-D344-A021-6587A88F3D7B}" type="parTrans" cxnId="{AB713C31-7B74-7F4A-B5B5-495CDB553785}">
      <dgm:prSet/>
      <dgm:spPr/>
      <dgm:t>
        <a:bodyPr/>
        <a:lstStyle/>
        <a:p>
          <a:endParaRPr lang="en-US"/>
        </a:p>
      </dgm:t>
    </dgm:pt>
    <dgm:pt modelId="{7EA5737E-E6FA-FF40-9EC0-80F80AA6C1D3}" type="sibTrans" cxnId="{AB713C31-7B74-7F4A-B5B5-495CDB553785}">
      <dgm:prSet/>
      <dgm:spPr/>
      <dgm:t>
        <a:bodyPr/>
        <a:lstStyle/>
        <a:p>
          <a:endParaRPr lang="en-US"/>
        </a:p>
      </dgm:t>
    </dgm:pt>
    <dgm:pt modelId="{15E516FF-8C58-3B49-8493-6AAEDB1AF811}" type="pres">
      <dgm:prSet presAssocID="{911BEE35-6F10-FC41-9118-E1948A5E9376}" presName="Name0" presStyleCnt="0">
        <dgm:presLayoutVars>
          <dgm:dir/>
          <dgm:animLvl val="lvl"/>
          <dgm:resizeHandles val="exact"/>
        </dgm:presLayoutVars>
      </dgm:prSet>
      <dgm:spPr/>
    </dgm:pt>
    <dgm:pt modelId="{1829C0BC-BBB0-AF4F-AF0B-F140C3134B91}" type="pres">
      <dgm:prSet presAssocID="{99083AF6-E6F7-EF4B-B2C0-67C1A8F83CF3}" presName="boxAndChildren" presStyleCnt="0"/>
      <dgm:spPr/>
    </dgm:pt>
    <dgm:pt modelId="{D9FFEEEE-9B09-754D-9E66-501451C9E93B}" type="pres">
      <dgm:prSet presAssocID="{99083AF6-E6F7-EF4B-B2C0-67C1A8F83CF3}" presName="parentTextBox" presStyleLbl="node1" presStyleIdx="0" presStyleCnt="4"/>
      <dgm:spPr/>
    </dgm:pt>
    <dgm:pt modelId="{77A0E954-2D71-A64F-8F16-90B417A8B381}" type="pres">
      <dgm:prSet presAssocID="{7EA5737E-E6FA-FF40-9EC0-80F80AA6C1D3}" presName="sp" presStyleCnt="0"/>
      <dgm:spPr/>
    </dgm:pt>
    <dgm:pt modelId="{C5BB8238-6746-1944-B512-DDD5638F8496}" type="pres">
      <dgm:prSet presAssocID="{0CD59841-DECB-6542-99F3-F49E9AB6DD03}" presName="arrowAndChildren" presStyleCnt="0"/>
      <dgm:spPr/>
    </dgm:pt>
    <dgm:pt modelId="{15E06498-8A18-1548-B1A9-AFD1B2BDE783}" type="pres">
      <dgm:prSet presAssocID="{0CD59841-DECB-6542-99F3-F49E9AB6DD03}" presName="parentTextArrow" presStyleLbl="node1" presStyleIdx="1" presStyleCnt="4" custLinFactNeighborX="76" custLinFactNeighborY="-2169"/>
      <dgm:spPr/>
    </dgm:pt>
    <dgm:pt modelId="{CF5893E5-DB8D-A049-AA7B-3E4649A5C1B3}" type="pres">
      <dgm:prSet presAssocID="{FF042498-9206-B74A-911C-2160FAFF570C}" presName="sp" presStyleCnt="0"/>
      <dgm:spPr/>
    </dgm:pt>
    <dgm:pt modelId="{AD8FE42F-2670-6344-851A-31AB29EF4D42}" type="pres">
      <dgm:prSet presAssocID="{1F7FEA0A-5DEC-2449-BB94-5C57AF1888C3}" presName="arrowAndChildren" presStyleCnt="0"/>
      <dgm:spPr/>
    </dgm:pt>
    <dgm:pt modelId="{8D7594E7-1222-3E44-BBD9-54EADD0FA4D2}" type="pres">
      <dgm:prSet presAssocID="{1F7FEA0A-5DEC-2449-BB94-5C57AF1888C3}" presName="parentTextArrow" presStyleLbl="node1" presStyleIdx="2" presStyleCnt="4" custLinFactNeighborX="126" custLinFactNeighborY="1144"/>
      <dgm:spPr/>
    </dgm:pt>
    <dgm:pt modelId="{61D530D1-DF4A-ED4E-8E90-A7F0885C8B61}" type="pres">
      <dgm:prSet presAssocID="{6B1E3EC5-AA9B-3448-9B45-9D6D1C7FAB64}" presName="sp" presStyleCnt="0"/>
      <dgm:spPr/>
    </dgm:pt>
    <dgm:pt modelId="{3583EEB6-D626-344D-83E6-4D182FECD658}" type="pres">
      <dgm:prSet presAssocID="{3467E0F3-6C96-B541-B260-7B04521020CE}" presName="arrowAndChildren" presStyleCnt="0"/>
      <dgm:spPr/>
    </dgm:pt>
    <dgm:pt modelId="{A0632336-94A8-3B43-8CAF-718D8F8E1799}" type="pres">
      <dgm:prSet presAssocID="{3467E0F3-6C96-B541-B260-7B04521020CE}" presName="parentTextArrow" presStyleLbl="node1" presStyleIdx="3" presStyleCnt="4"/>
      <dgm:spPr/>
    </dgm:pt>
  </dgm:ptLst>
  <dgm:cxnLst>
    <dgm:cxn modelId="{CD177C0C-EC89-B146-9E65-E0F2C9988DBD}" type="presOf" srcId="{0CD59841-DECB-6542-99F3-F49E9AB6DD03}" destId="{15E06498-8A18-1548-B1A9-AFD1B2BDE783}" srcOrd="0" destOrd="0" presId="urn:microsoft.com/office/officeart/2005/8/layout/process4"/>
    <dgm:cxn modelId="{A38DDE0C-AF3F-444E-AFAF-1A5932786AB4}" type="presOf" srcId="{911BEE35-6F10-FC41-9118-E1948A5E9376}" destId="{15E516FF-8C58-3B49-8493-6AAEDB1AF811}" srcOrd="0" destOrd="0" presId="urn:microsoft.com/office/officeart/2005/8/layout/process4"/>
    <dgm:cxn modelId="{D79B0D16-29A6-8449-8EB4-2E0091D5361D}" type="presOf" srcId="{3467E0F3-6C96-B541-B260-7B04521020CE}" destId="{A0632336-94A8-3B43-8CAF-718D8F8E1799}" srcOrd="0" destOrd="0" presId="urn:microsoft.com/office/officeart/2005/8/layout/process4"/>
    <dgm:cxn modelId="{AB713C31-7B74-7F4A-B5B5-495CDB553785}" srcId="{911BEE35-6F10-FC41-9118-E1948A5E9376}" destId="{0CD59841-DECB-6542-99F3-F49E9AB6DD03}" srcOrd="2" destOrd="0" parTransId="{313F2F69-7B20-D344-A021-6587A88F3D7B}" sibTransId="{7EA5737E-E6FA-FF40-9EC0-80F80AA6C1D3}"/>
    <dgm:cxn modelId="{4CED3057-0AFA-9F47-A18A-7DD01ED7B45E}" type="presOf" srcId="{99083AF6-E6F7-EF4B-B2C0-67C1A8F83CF3}" destId="{D9FFEEEE-9B09-754D-9E66-501451C9E93B}" srcOrd="0" destOrd="0" presId="urn:microsoft.com/office/officeart/2005/8/layout/process4"/>
    <dgm:cxn modelId="{B511C75E-2D95-E341-8984-473DCB3745B6}" srcId="{911BEE35-6F10-FC41-9118-E1948A5E9376}" destId="{3467E0F3-6C96-B541-B260-7B04521020CE}" srcOrd="0" destOrd="0" parTransId="{8A91761F-8459-744F-AC29-73AB7C0E5C01}" sibTransId="{6B1E3EC5-AA9B-3448-9B45-9D6D1C7FAB64}"/>
    <dgm:cxn modelId="{422E3A84-8987-A741-BF70-9D2DE67B105C}" type="presOf" srcId="{1F7FEA0A-5DEC-2449-BB94-5C57AF1888C3}" destId="{8D7594E7-1222-3E44-BBD9-54EADD0FA4D2}" srcOrd="0" destOrd="0" presId="urn:microsoft.com/office/officeart/2005/8/layout/process4"/>
    <dgm:cxn modelId="{52E10EC2-B3B5-C14C-8EC5-59332DEBEE74}" srcId="{911BEE35-6F10-FC41-9118-E1948A5E9376}" destId="{99083AF6-E6F7-EF4B-B2C0-67C1A8F83CF3}" srcOrd="3" destOrd="0" parTransId="{689F5265-F4FC-094C-8DFB-385150555063}" sibTransId="{35F06453-EF01-4E47-90A2-BF47ABB6A89F}"/>
    <dgm:cxn modelId="{99CBBAFD-5B11-7544-A211-382F68B37D02}" srcId="{911BEE35-6F10-FC41-9118-E1948A5E9376}" destId="{1F7FEA0A-5DEC-2449-BB94-5C57AF1888C3}" srcOrd="1" destOrd="0" parTransId="{559029CC-60CA-5744-9D4B-51AE78C4455D}" sibTransId="{FF042498-9206-B74A-911C-2160FAFF570C}"/>
    <dgm:cxn modelId="{0B7B550A-CAF2-9A41-ADFD-83DFE4109409}" type="presParOf" srcId="{15E516FF-8C58-3B49-8493-6AAEDB1AF811}" destId="{1829C0BC-BBB0-AF4F-AF0B-F140C3134B91}" srcOrd="0" destOrd="0" presId="urn:microsoft.com/office/officeart/2005/8/layout/process4"/>
    <dgm:cxn modelId="{D78189EB-8535-B548-B822-680DE030E667}" type="presParOf" srcId="{1829C0BC-BBB0-AF4F-AF0B-F140C3134B91}" destId="{D9FFEEEE-9B09-754D-9E66-501451C9E93B}" srcOrd="0" destOrd="0" presId="urn:microsoft.com/office/officeart/2005/8/layout/process4"/>
    <dgm:cxn modelId="{239F47A5-6648-6643-ADF4-CD041EA5FDAE}" type="presParOf" srcId="{15E516FF-8C58-3B49-8493-6AAEDB1AF811}" destId="{77A0E954-2D71-A64F-8F16-90B417A8B381}" srcOrd="1" destOrd="0" presId="urn:microsoft.com/office/officeart/2005/8/layout/process4"/>
    <dgm:cxn modelId="{61F6A108-4479-3D4D-B767-6CA054967081}" type="presParOf" srcId="{15E516FF-8C58-3B49-8493-6AAEDB1AF811}" destId="{C5BB8238-6746-1944-B512-DDD5638F8496}" srcOrd="2" destOrd="0" presId="urn:microsoft.com/office/officeart/2005/8/layout/process4"/>
    <dgm:cxn modelId="{DD6E4D13-F508-4540-BA69-31C5F50927C2}" type="presParOf" srcId="{C5BB8238-6746-1944-B512-DDD5638F8496}" destId="{15E06498-8A18-1548-B1A9-AFD1B2BDE783}" srcOrd="0" destOrd="0" presId="urn:microsoft.com/office/officeart/2005/8/layout/process4"/>
    <dgm:cxn modelId="{7001C1C2-6966-AC44-A580-5F77331E03BF}" type="presParOf" srcId="{15E516FF-8C58-3B49-8493-6AAEDB1AF811}" destId="{CF5893E5-DB8D-A049-AA7B-3E4649A5C1B3}" srcOrd="3" destOrd="0" presId="urn:microsoft.com/office/officeart/2005/8/layout/process4"/>
    <dgm:cxn modelId="{86766C18-6B41-7D4C-B219-4C2585B90E11}" type="presParOf" srcId="{15E516FF-8C58-3B49-8493-6AAEDB1AF811}" destId="{AD8FE42F-2670-6344-851A-31AB29EF4D42}" srcOrd="4" destOrd="0" presId="urn:microsoft.com/office/officeart/2005/8/layout/process4"/>
    <dgm:cxn modelId="{BEF8E592-72DC-7E46-8072-1887C71468AD}" type="presParOf" srcId="{AD8FE42F-2670-6344-851A-31AB29EF4D42}" destId="{8D7594E7-1222-3E44-BBD9-54EADD0FA4D2}" srcOrd="0" destOrd="0" presId="urn:microsoft.com/office/officeart/2005/8/layout/process4"/>
    <dgm:cxn modelId="{3FAB7492-776B-0E4D-A6BA-2E8E5A89BDB4}" type="presParOf" srcId="{15E516FF-8C58-3B49-8493-6AAEDB1AF811}" destId="{61D530D1-DF4A-ED4E-8E90-A7F0885C8B61}" srcOrd="5" destOrd="0" presId="urn:microsoft.com/office/officeart/2005/8/layout/process4"/>
    <dgm:cxn modelId="{D4E1FEC4-D3B0-4044-BD5E-9A2F58F08025}" type="presParOf" srcId="{15E516FF-8C58-3B49-8493-6AAEDB1AF811}" destId="{3583EEB6-D626-344D-83E6-4D182FECD658}" srcOrd="6" destOrd="0" presId="urn:microsoft.com/office/officeart/2005/8/layout/process4"/>
    <dgm:cxn modelId="{F0B89505-BEF0-8549-A679-936FD533EB41}" type="presParOf" srcId="{3583EEB6-D626-344D-83E6-4D182FECD658}" destId="{A0632336-94A8-3B43-8CAF-718D8F8E179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72D09A-8E57-2D41-9053-68C20C9357B7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C6507886-A116-BA4A-A41E-780F2D909051}">
      <dgm:prSet phldrT="[Text]"/>
      <dgm:spPr/>
      <dgm:t>
        <a:bodyPr/>
        <a:lstStyle/>
        <a:p>
          <a:r>
            <a:rPr lang="en-US" dirty="0"/>
            <a:t>Quarterly planning</a:t>
          </a:r>
        </a:p>
      </dgm:t>
    </dgm:pt>
    <dgm:pt modelId="{D03AF691-D4A3-504A-923C-4A703A01F970}" type="parTrans" cxnId="{DEB24EA5-FBE2-C749-ACD9-C71E06FC393A}">
      <dgm:prSet/>
      <dgm:spPr/>
      <dgm:t>
        <a:bodyPr/>
        <a:lstStyle/>
        <a:p>
          <a:endParaRPr lang="en-US"/>
        </a:p>
      </dgm:t>
    </dgm:pt>
    <dgm:pt modelId="{57694058-EAAA-EE4A-B3A5-EC892F5F307E}" type="sibTrans" cxnId="{DEB24EA5-FBE2-C749-ACD9-C71E06FC393A}">
      <dgm:prSet/>
      <dgm:spPr/>
      <dgm:t>
        <a:bodyPr/>
        <a:lstStyle/>
        <a:p>
          <a:endParaRPr lang="en-US"/>
        </a:p>
      </dgm:t>
    </dgm:pt>
    <dgm:pt modelId="{7197BD43-6E17-5044-920F-85DAC6C6EA22}">
      <dgm:prSet phldrT="[Text]"/>
      <dgm:spPr/>
      <dgm:t>
        <a:bodyPr/>
        <a:lstStyle/>
        <a:p>
          <a:r>
            <a:rPr lang="en-US" dirty="0"/>
            <a:t>Weekly Standups</a:t>
          </a:r>
        </a:p>
      </dgm:t>
    </dgm:pt>
    <dgm:pt modelId="{C36351EC-BD17-F243-85CB-20A6B6A201B4}" type="parTrans" cxnId="{40EBEB35-6A43-7C4E-B75B-CFDEB134E518}">
      <dgm:prSet/>
      <dgm:spPr/>
      <dgm:t>
        <a:bodyPr/>
        <a:lstStyle/>
        <a:p>
          <a:endParaRPr lang="en-US"/>
        </a:p>
      </dgm:t>
    </dgm:pt>
    <dgm:pt modelId="{F0E9DB1D-A5B6-CA45-A7C5-195B49B35CCA}" type="sibTrans" cxnId="{40EBEB35-6A43-7C4E-B75B-CFDEB134E518}">
      <dgm:prSet/>
      <dgm:spPr/>
      <dgm:t>
        <a:bodyPr/>
        <a:lstStyle/>
        <a:p>
          <a:endParaRPr lang="en-US"/>
        </a:p>
      </dgm:t>
    </dgm:pt>
    <dgm:pt modelId="{ED5CFE51-46B4-C843-B4DA-902AB54AE657}">
      <dgm:prSet phldrT="[Text]"/>
      <dgm:spPr/>
      <dgm:t>
        <a:bodyPr/>
        <a:lstStyle/>
        <a:p>
          <a:r>
            <a:rPr lang="en-US" dirty="0"/>
            <a:t>Monthly Reviews</a:t>
          </a:r>
        </a:p>
      </dgm:t>
    </dgm:pt>
    <dgm:pt modelId="{E4DF5227-DEE2-5747-B522-74D3FA429EF6}" type="parTrans" cxnId="{EB69A240-0697-9141-B57B-8DCFA55CD4DF}">
      <dgm:prSet/>
      <dgm:spPr/>
      <dgm:t>
        <a:bodyPr/>
        <a:lstStyle/>
        <a:p>
          <a:endParaRPr lang="en-US"/>
        </a:p>
      </dgm:t>
    </dgm:pt>
    <dgm:pt modelId="{DA4DCB46-5242-7F45-8F30-106345F4CFEF}" type="sibTrans" cxnId="{EB69A240-0697-9141-B57B-8DCFA55CD4DF}">
      <dgm:prSet/>
      <dgm:spPr/>
      <dgm:t>
        <a:bodyPr/>
        <a:lstStyle/>
        <a:p>
          <a:endParaRPr lang="en-US"/>
        </a:p>
      </dgm:t>
    </dgm:pt>
    <dgm:pt modelId="{90418C15-083D-2746-AA26-DE394C80B123}">
      <dgm:prSet phldrT="[Text]"/>
      <dgm:spPr/>
      <dgm:t>
        <a:bodyPr/>
        <a:lstStyle/>
        <a:p>
          <a:r>
            <a:rPr lang="en-US" dirty="0"/>
            <a:t>Quarterly Demos</a:t>
          </a:r>
        </a:p>
      </dgm:t>
    </dgm:pt>
    <dgm:pt modelId="{E258796D-BE6F-0542-97B2-DDD42F48061C}" type="parTrans" cxnId="{939B10B3-3C54-E14E-B6E0-52872B3E2259}">
      <dgm:prSet/>
      <dgm:spPr/>
      <dgm:t>
        <a:bodyPr/>
        <a:lstStyle/>
        <a:p>
          <a:endParaRPr lang="en-US"/>
        </a:p>
      </dgm:t>
    </dgm:pt>
    <dgm:pt modelId="{6CBB6E39-B34F-954A-862E-F7239BCE3B61}" type="sibTrans" cxnId="{939B10B3-3C54-E14E-B6E0-52872B3E2259}">
      <dgm:prSet/>
      <dgm:spPr/>
      <dgm:t>
        <a:bodyPr/>
        <a:lstStyle/>
        <a:p>
          <a:endParaRPr lang="en-US"/>
        </a:p>
      </dgm:t>
    </dgm:pt>
    <dgm:pt modelId="{7A20F07C-C0EA-5C46-A47D-9A30509EEF6D}" type="pres">
      <dgm:prSet presAssocID="{5E72D09A-8E57-2D41-9053-68C20C9357B7}" presName="CompostProcess" presStyleCnt="0">
        <dgm:presLayoutVars>
          <dgm:dir/>
          <dgm:resizeHandles val="exact"/>
        </dgm:presLayoutVars>
      </dgm:prSet>
      <dgm:spPr/>
    </dgm:pt>
    <dgm:pt modelId="{5DF7FF39-BA29-244B-B278-522484148A91}" type="pres">
      <dgm:prSet presAssocID="{5E72D09A-8E57-2D41-9053-68C20C9357B7}" presName="arrow" presStyleLbl="bgShp" presStyleIdx="0" presStyleCnt="1"/>
      <dgm:spPr/>
    </dgm:pt>
    <dgm:pt modelId="{57587A56-9D3B-B446-A578-70675E2B2D17}" type="pres">
      <dgm:prSet presAssocID="{5E72D09A-8E57-2D41-9053-68C20C9357B7}" presName="linearProcess" presStyleCnt="0"/>
      <dgm:spPr/>
    </dgm:pt>
    <dgm:pt modelId="{B90CF903-B83F-A346-AB9C-DA13B7362794}" type="pres">
      <dgm:prSet presAssocID="{C6507886-A116-BA4A-A41E-780F2D909051}" presName="textNode" presStyleLbl="node1" presStyleIdx="0" presStyleCnt="4">
        <dgm:presLayoutVars>
          <dgm:bulletEnabled val="1"/>
        </dgm:presLayoutVars>
      </dgm:prSet>
      <dgm:spPr/>
    </dgm:pt>
    <dgm:pt modelId="{6A7F8E91-E008-2C4F-B9C9-C4C123FBED37}" type="pres">
      <dgm:prSet presAssocID="{57694058-EAAA-EE4A-B3A5-EC892F5F307E}" presName="sibTrans" presStyleCnt="0"/>
      <dgm:spPr/>
    </dgm:pt>
    <dgm:pt modelId="{A7C2E9A2-7D04-3842-A805-FBD400C921BB}" type="pres">
      <dgm:prSet presAssocID="{7197BD43-6E17-5044-920F-85DAC6C6EA22}" presName="textNode" presStyleLbl="node1" presStyleIdx="1" presStyleCnt="4">
        <dgm:presLayoutVars>
          <dgm:bulletEnabled val="1"/>
        </dgm:presLayoutVars>
      </dgm:prSet>
      <dgm:spPr/>
    </dgm:pt>
    <dgm:pt modelId="{CB16151E-380E-FD48-BDAF-A8F4D28CA0E3}" type="pres">
      <dgm:prSet presAssocID="{F0E9DB1D-A5B6-CA45-A7C5-195B49B35CCA}" presName="sibTrans" presStyleCnt="0"/>
      <dgm:spPr/>
    </dgm:pt>
    <dgm:pt modelId="{45D028E5-203B-F745-B61B-C266D88EC1A4}" type="pres">
      <dgm:prSet presAssocID="{ED5CFE51-46B4-C843-B4DA-902AB54AE657}" presName="textNode" presStyleLbl="node1" presStyleIdx="2" presStyleCnt="4">
        <dgm:presLayoutVars>
          <dgm:bulletEnabled val="1"/>
        </dgm:presLayoutVars>
      </dgm:prSet>
      <dgm:spPr/>
    </dgm:pt>
    <dgm:pt modelId="{14BAE6C6-40E7-FC48-AA16-9EBF65C4A4CE}" type="pres">
      <dgm:prSet presAssocID="{DA4DCB46-5242-7F45-8F30-106345F4CFEF}" presName="sibTrans" presStyleCnt="0"/>
      <dgm:spPr/>
    </dgm:pt>
    <dgm:pt modelId="{480D2AF6-24CC-6F47-937E-A94014F51CE0}" type="pres">
      <dgm:prSet presAssocID="{90418C15-083D-2746-AA26-DE394C80B12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B2EE001-C0B5-8A44-93DC-A720089E60C4}" type="presOf" srcId="{C6507886-A116-BA4A-A41E-780F2D909051}" destId="{B90CF903-B83F-A346-AB9C-DA13B7362794}" srcOrd="0" destOrd="0" presId="urn:microsoft.com/office/officeart/2005/8/layout/hProcess9"/>
    <dgm:cxn modelId="{4534F40F-13F4-F440-888B-204689857C3E}" type="presOf" srcId="{5E72D09A-8E57-2D41-9053-68C20C9357B7}" destId="{7A20F07C-C0EA-5C46-A47D-9A30509EEF6D}" srcOrd="0" destOrd="0" presId="urn:microsoft.com/office/officeart/2005/8/layout/hProcess9"/>
    <dgm:cxn modelId="{40EBEB35-6A43-7C4E-B75B-CFDEB134E518}" srcId="{5E72D09A-8E57-2D41-9053-68C20C9357B7}" destId="{7197BD43-6E17-5044-920F-85DAC6C6EA22}" srcOrd="1" destOrd="0" parTransId="{C36351EC-BD17-F243-85CB-20A6B6A201B4}" sibTransId="{F0E9DB1D-A5B6-CA45-A7C5-195B49B35CCA}"/>
    <dgm:cxn modelId="{EB69A240-0697-9141-B57B-8DCFA55CD4DF}" srcId="{5E72D09A-8E57-2D41-9053-68C20C9357B7}" destId="{ED5CFE51-46B4-C843-B4DA-902AB54AE657}" srcOrd="2" destOrd="0" parTransId="{E4DF5227-DEE2-5747-B522-74D3FA429EF6}" sibTransId="{DA4DCB46-5242-7F45-8F30-106345F4CFEF}"/>
    <dgm:cxn modelId="{240D708F-4452-3A40-BF88-DB07EF4B41C9}" type="presOf" srcId="{ED5CFE51-46B4-C843-B4DA-902AB54AE657}" destId="{45D028E5-203B-F745-B61B-C266D88EC1A4}" srcOrd="0" destOrd="0" presId="urn:microsoft.com/office/officeart/2005/8/layout/hProcess9"/>
    <dgm:cxn modelId="{64DBCB96-DC57-9F40-93BF-177F40242D6E}" type="presOf" srcId="{90418C15-083D-2746-AA26-DE394C80B123}" destId="{480D2AF6-24CC-6F47-937E-A94014F51CE0}" srcOrd="0" destOrd="0" presId="urn:microsoft.com/office/officeart/2005/8/layout/hProcess9"/>
    <dgm:cxn modelId="{DEB24EA5-FBE2-C749-ACD9-C71E06FC393A}" srcId="{5E72D09A-8E57-2D41-9053-68C20C9357B7}" destId="{C6507886-A116-BA4A-A41E-780F2D909051}" srcOrd="0" destOrd="0" parTransId="{D03AF691-D4A3-504A-923C-4A703A01F970}" sibTransId="{57694058-EAAA-EE4A-B3A5-EC892F5F307E}"/>
    <dgm:cxn modelId="{939B10B3-3C54-E14E-B6E0-52872B3E2259}" srcId="{5E72D09A-8E57-2D41-9053-68C20C9357B7}" destId="{90418C15-083D-2746-AA26-DE394C80B123}" srcOrd="3" destOrd="0" parTransId="{E258796D-BE6F-0542-97B2-DDD42F48061C}" sibTransId="{6CBB6E39-B34F-954A-862E-F7239BCE3B61}"/>
    <dgm:cxn modelId="{DD2510F4-C782-024B-8CDF-2212DD7FEB17}" type="presOf" srcId="{7197BD43-6E17-5044-920F-85DAC6C6EA22}" destId="{A7C2E9A2-7D04-3842-A805-FBD400C921BB}" srcOrd="0" destOrd="0" presId="urn:microsoft.com/office/officeart/2005/8/layout/hProcess9"/>
    <dgm:cxn modelId="{27DC1EBE-73C0-634E-AAB2-3CC681E3D4DA}" type="presParOf" srcId="{7A20F07C-C0EA-5C46-A47D-9A30509EEF6D}" destId="{5DF7FF39-BA29-244B-B278-522484148A91}" srcOrd="0" destOrd="0" presId="urn:microsoft.com/office/officeart/2005/8/layout/hProcess9"/>
    <dgm:cxn modelId="{36185B7B-100C-8040-AF09-4EF3E4D85BFD}" type="presParOf" srcId="{7A20F07C-C0EA-5C46-A47D-9A30509EEF6D}" destId="{57587A56-9D3B-B446-A578-70675E2B2D17}" srcOrd="1" destOrd="0" presId="urn:microsoft.com/office/officeart/2005/8/layout/hProcess9"/>
    <dgm:cxn modelId="{8C40BB69-A8E1-4F48-AD1C-1BCCBECC024B}" type="presParOf" srcId="{57587A56-9D3B-B446-A578-70675E2B2D17}" destId="{B90CF903-B83F-A346-AB9C-DA13B7362794}" srcOrd="0" destOrd="0" presId="urn:microsoft.com/office/officeart/2005/8/layout/hProcess9"/>
    <dgm:cxn modelId="{33ED6CFF-0EAF-084E-860D-2B53EFAE6A8C}" type="presParOf" srcId="{57587A56-9D3B-B446-A578-70675E2B2D17}" destId="{6A7F8E91-E008-2C4F-B9C9-C4C123FBED37}" srcOrd="1" destOrd="0" presId="urn:microsoft.com/office/officeart/2005/8/layout/hProcess9"/>
    <dgm:cxn modelId="{9EA3FEF0-17AC-EF47-BD29-3BF74EFD2C12}" type="presParOf" srcId="{57587A56-9D3B-B446-A578-70675E2B2D17}" destId="{A7C2E9A2-7D04-3842-A805-FBD400C921BB}" srcOrd="2" destOrd="0" presId="urn:microsoft.com/office/officeart/2005/8/layout/hProcess9"/>
    <dgm:cxn modelId="{40E3ED6D-91F2-254D-A670-4C894663479D}" type="presParOf" srcId="{57587A56-9D3B-B446-A578-70675E2B2D17}" destId="{CB16151E-380E-FD48-BDAF-A8F4D28CA0E3}" srcOrd="3" destOrd="0" presId="urn:microsoft.com/office/officeart/2005/8/layout/hProcess9"/>
    <dgm:cxn modelId="{A1AD9253-E77E-5E45-A50A-02184B338A99}" type="presParOf" srcId="{57587A56-9D3B-B446-A578-70675E2B2D17}" destId="{45D028E5-203B-F745-B61B-C266D88EC1A4}" srcOrd="4" destOrd="0" presId="urn:microsoft.com/office/officeart/2005/8/layout/hProcess9"/>
    <dgm:cxn modelId="{24C79EEC-1ECA-4944-B2F3-0860D02770C3}" type="presParOf" srcId="{57587A56-9D3B-B446-A578-70675E2B2D17}" destId="{14BAE6C6-40E7-FC48-AA16-9EBF65C4A4CE}" srcOrd="5" destOrd="0" presId="urn:microsoft.com/office/officeart/2005/8/layout/hProcess9"/>
    <dgm:cxn modelId="{0F93C226-6D14-294D-BCCD-0886A8AC5FDF}" type="presParOf" srcId="{57587A56-9D3B-B446-A578-70675E2B2D17}" destId="{480D2AF6-24CC-6F47-937E-A94014F51CE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2DEDD-EEC5-0E4F-8848-76D917336818}">
      <dsp:nvSpPr>
        <dsp:cNvPr id="0" name=""/>
        <dsp:cNvSpPr/>
      </dsp:nvSpPr>
      <dsp:spPr>
        <a:xfrm>
          <a:off x="0" y="527103"/>
          <a:ext cx="8208912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EB95F-ED82-E34C-B362-B760855B3CC7}">
      <dsp:nvSpPr>
        <dsp:cNvPr id="0" name=""/>
        <dsp:cNvSpPr/>
      </dsp:nvSpPr>
      <dsp:spPr>
        <a:xfrm>
          <a:off x="406382" y="37851"/>
          <a:ext cx="7065517" cy="974160"/>
        </a:xfrm>
        <a:prstGeom prst="roundRect">
          <a:avLst/>
        </a:prstGeom>
        <a:solidFill>
          <a:schemeClr val="accent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Introduction and Summary of Observations</a:t>
          </a:r>
          <a:endParaRPr lang="en-US" sz="3200" kern="1200" dirty="0"/>
        </a:p>
      </dsp:txBody>
      <dsp:txXfrm>
        <a:off x="453937" y="85406"/>
        <a:ext cx="6970407" cy="879050"/>
      </dsp:txXfrm>
    </dsp:sp>
    <dsp:sp modelId="{63D7FD86-5553-F04A-97FA-1C0394A65CB3}">
      <dsp:nvSpPr>
        <dsp:cNvPr id="0" name=""/>
        <dsp:cNvSpPr/>
      </dsp:nvSpPr>
      <dsp:spPr>
        <a:xfrm>
          <a:off x="0" y="2023984"/>
          <a:ext cx="8208912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6F981-4011-8844-B47C-32E1C99A0159}">
      <dsp:nvSpPr>
        <dsp:cNvPr id="0" name=""/>
        <dsp:cNvSpPr/>
      </dsp:nvSpPr>
      <dsp:spPr>
        <a:xfrm>
          <a:off x="410445" y="1536903"/>
          <a:ext cx="7065517" cy="974160"/>
        </a:xfrm>
        <a:prstGeom prst="roundRect">
          <a:avLst/>
        </a:prstGeom>
        <a:solidFill>
          <a:schemeClr val="accent2"/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Analysis and Discussion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Multi-Team Data &amp; Organizational Growth Items</a:t>
          </a:r>
        </a:p>
      </dsp:txBody>
      <dsp:txXfrm>
        <a:off x="458000" y="1584458"/>
        <a:ext cx="6970407" cy="879050"/>
      </dsp:txXfrm>
    </dsp:sp>
    <dsp:sp modelId="{3160F3F5-8DA0-CB46-816D-BFA973902136}">
      <dsp:nvSpPr>
        <dsp:cNvPr id="0" name=""/>
        <dsp:cNvSpPr/>
      </dsp:nvSpPr>
      <dsp:spPr>
        <a:xfrm>
          <a:off x="0" y="3520864"/>
          <a:ext cx="8208912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40085-0510-1346-A872-2478261A42C2}">
      <dsp:nvSpPr>
        <dsp:cNvPr id="0" name=""/>
        <dsp:cNvSpPr/>
      </dsp:nvSpPr>
      <dsp:spPr>
        <a:xfrm>
          <a:off x="410445" y="3033783"/>
          <a:ext cx="7065517" cy="974160"/>
        </a:xfrm>
        <a:prstGeom prst="roundRect">
          <a:avLst/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Growth Plan and Next Steps</a:t>
          </a:r>
        </a:p>
      </dsp:txBody>
      <dsp:txXfrm>
        <a:off x="458000" y="3081338"/>
        <a:ext cx="6970407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40BAB-A9D7-E649-9EAE-D296395C2155}">
      <dsp:nvSpPr>
        <dsp:cNvPr id="0" name=""/>
        <dsp:cNvSpPr/>
      </dsp:nvSpPr>
      <dsp:spPr>
        <a:xfrm>
          <a:off x="0" y="1114658"/>
          <a:ext cx="2080953" cy="2341389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Multi-team Rollup &amp; Filter by Roles, Participants</a:t>
          </a:r>
        </a:p>
      </dsp:txBody>
      <dsp:txXfrm>
        <a:off x="101584" y="1216242"/>
        <a:ext cx="1877785" cy="2138221"/>
      </dsp:txXfrm>
    </dsp:sp>
    <dsp:sp modelId="{C0187FE5-B74E-ED4C-8E95-B8DBCE77CE06}">
      <dsp:nvSpPr>
        <dsp:cNvPr id="0" name=""/>
        <dsp:cNvSpPr/>
      </dsp:nvSpPr>
      <dsp:spPr>
        <a:xfrm>
          <a:off x="1851498" y="1114658"/>
          <a:ext cx="2080953" cy="2341389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Analytics Table</a:t>
          </a:r>
        </a:p>
      </dsp:txBody>
      <dsp:txXfrm>
        <a:off x="1953082" y="1216242"/>
        <a:ext cx="1877785" cy="2138221"/>
      </dsp:txXfrm>
    </dsp:sp>
    <dsp:sp modelId="{D805D495-284D-E54F-BC06-4D803BBCE0C9}">
      <dsp:nvSpPr>
        <dsp:cNvPr id="0" name=""/>
        <dsp:cNvSpPr/>
      </dsp:nvSpPr>
      <dsp:spPr>
        <a:xfrm>
          <a:off x="3724357" y="1114658"/>
          <a:ext cx="2080953" cy="2341389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Maturity Level and Roadmap</a:t>
          </a:r>
        </a:p>
      </dsp:txBody>
      <dsp:txXfrm>
        <a:off x="3825941" y="1216242"/>
        <a:ext cx="1877785" cy="2138221"/>
      </dsp:txXfrm>
    </dsp:sp>
    <dsp:sp modelId="{3893D1F8-9E7E-CD4D-A476-F0EF380AAF54}">
      <dsp:nvSpPr>
        <dsp:cNvPr id="0" name=""/>
        <dsp:cNvSpPr/>
      </dsp:nvSpPr>
      <dsp:spPr>
        <a:xfrm>
          <a:off x="5586867" y="1114658"/>
          <a:ext cx="2080953" cy="2341389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Quantitative Metrics</a:t>
          </a:r>
        </a:p>
      </dsp:txBody>
      <dsp:txXfrm>
        <a:off x="5688451" y="1216242"/>
        <a:ext cx="1877785" cy="2138221"/>
      </dsp:txXfrm>
    </dsp:sp>
    <dsp:sp modelId="{855AFF6C-3CE6-E343-B3E2-C5D3AD613EAC}">
      <dsp:nvSpPr>
        <dsp:cNvPr id="0" name=""/>
        <dsp:cNvSpPr/>
      </dsp:nvSpPr>
      <dsp:spPr>
        <a:xfrm>
          <a:off x="7470074" y="1114658"/>
          <a:ext cx="2080953" cy="2341389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Growth Journey</a:t>
          </a:r>
        </a:p>
      </dsp:txBody>
      <dsp:txXfrm>
        <a:off x="7571658" y="1216242"/>
        <a:ext cx="1877785" cy="2138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7DA03-87BF-4846-9C90-A50418699504}">
      <dsp:nvSpPr>
        <dsp:cNvPr id="0" name=""/>
        <dsp:cNvSpPr/>
      </dsp:nvSpPr>
      <dsp:spPr>
        <a:xfrm>
          <a:off x="0" y="3886230"/>
          <a:ext cx="8229600" cy="63756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Add New Items if Needed</a:t>
          </a:r>
        </a:p>
      </dsp:txBody>
      <dsp:txXfrm>
        <a:off x="0" y="3886230"/>
        <a:ext cx="8229600" cy="637568"/>
      </dsp:txXfrm>
    </dsp:sp>
    <dsp:sp modelId="{B39CE5D1-3957-2B44-A352-FE4E1EFD0E9B}">
      <dsp:nvSpPr>
        <dsp:cNvPr id="0" name=""/>
        <dsp:cNvSpPr/>
      </dsp:nvSpPr>
      <dsp:spPr>
        <a:xfrm rot="10800000">
          <a:off x="0" y="2880315"/>
          <a:ext cx="8229600" cy="980580"/>
        </a:xfrm>
        <a:prstGeom prst="upArrowCallout">
          <a:avLst/>
        </a:prstGeom>
        <a:solidFill>
          <a:schemeClr val="accent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Clarify the Description &amp; Add Acceptance Criteria</a:t>
          </a:r>
        </a:p>
      </dsp:txBody>
      <dsp:txXfrm rot="10800000">
        <a:off x="0" y="2880315"/>
        <a:ext cx="8229600" cy="637151"/>
      </dsp:txXfrm>
    </dsp:sp>
    <dsp:sp modelId="{1CF79A2D-564D-1748-9C49-C1D60A30C901}">
      <dsp:nvSpPr>
        <dsp:cNvPr id="0" name=""/>
        <dsp:cNvSpPr/>
      </dsp:nvSpPr>
      <dsp:spPr>
        <a:xfrm rot="10800000">
          <a:off x="0" y="1944197"/>
          <a:ext cx="8229600" cy="980580"/>
        </a:xfrm>
        <a:prstGeom prst="upArrowCallout">
          <a:avLst/>
        </a:prstGeom>
        <a:solidFill>
          <a:schemeClr val="accent5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Group Closely Related Items &amp; Identify Affected Teams</a:t>
          </a:r>
        </a:p>
      </dsp:txBody>
      <dsp:txXfrm rot="10800000">
        <a:off x="0" y="1944197"/>
        <a:ext cx="8229600" cy="637151"/>
      </dsp:txXfrm>
    </dsp:sp>
    <dsp:sp modelId="{8D7594E7-1222-3E44-BBD9-54EADD0FA4D2}">
      <dsp:nvSpPr>
        <dsp:cNvPr id="0" name=""/>
        <dsp:cNvSpPr/>
      </dsp:nvSpPr>
      <dsp:spPr>
        <a:xfrm rot="10800000">
          <a:off x="0" y="973180"/>
          <a:ext cx="8229600" cy="980580"/>
        </a:xfrm>
        <a:prstGeom prst="upArrowCallout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Review Each Growth Item</a:t>
          </a:r>
        </a:p>
      </dsp:txBody>
      <dsp:txXfrm rot="10800000">
        <a:off x="0" y="973180"/>
        <a:ext cx="8229600" cy="637151"/>
      </dsp:txXfrm>
    </dsp:sp>
    <dsp:sp modelId="{A0632336-94A8-3B43-8CAF-718D8F8E1799}">
      <dsp:nvSpPr>
        <dsp:cNvPr id="0" name=""/>
        <dsp:cNvSpPr/>
      </dsp:nvSpPr>
      <dsp:spPr>
        <a:xfrm rot="10800000">
          <a:off x="0" y="2163"/>
          <a:ext cx="8229600" cy="980580"/>
        </a:xfrm>
        <a:prstGeom prst="upArrowCallout">
          <a:avLst/>
        </a:prstGeom>
        <a:solidFill>
          <a:schemeClr val="accent4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Identify Themes</a:t>
          </a:r>
        </a:p>
      </dsp:txBody>
      <dsp:txXfrm rot="10800000">
        <a:off x="0" y="2163"/>
        <a:ext cx="8229600" cy="6371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FEEEE-9B09-754D-9E66-501451C9E93B}">
      <dsp:nvSpPr>
        <dsp:cNvPr id="0" name=""/>
        <dsp:cNvSpPr/>
      </dsp:nvSpPr>
      <dsp:spPr>
        <a:xfrm>
          <a:off x="0" y="3712270"/>
          <a:ext cx="8229600" cy="8121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Who will Take Ownership?</a:t>
          </a:r>
        </a:p>
      </dsp:txBody>
      <dsp:txXfrm>
        <a:off x="0" y="3712270"/>
        <a:ext cx="8229600" cy="812154"/>
      </dsp:txXfrm>
    </dsp:sp>
    <dsp:sp modelId="{15E06498-8A18-1548-B1A9-AFD1B2BDE783}">
      <dsp:nvSpPr>
        <dsp:cNvPr id="0" name=""/>
        <dsp:cNvSpPr/>
      </dsp:nvSpPr>
      <dsp:spPr>
        <a:xfrm rot="10800000">
          <a:off x="0" y="2448266"/>
          <a:ext cx="8229600" cy="1249092"/>
        </a:xfrm>
        <a:prstGeom prst="upArrowCallout">
          <a:avLst/>
        </a:prstGeom>
        <a:solidFill>
          <a:schemeClr val="accent3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How will we Measure Results?</a:t>
          </a:r>
        </a:p>
      </dsp:txBody>
      <dsp:txXfrm rot="10800000">
        <a:off x="0" y="2448266"/>
        <a:ext cx="8229600" cy="811623"/>
      </dsp:txXfrm>
    </dsp:sp>
    <dsp:sp modelId="{8D7594E7-1222-3E44-BBD9-54EADD0FA4D2}">
      <dsp:nvSpPr>
        <dsp:cNvPr id="0" name=""/>
        <dsp:cNvSpPr/>
      </dsp:nvSpPr>
      <dsp:spPr>
        <a:xfrm rot="10800000">
          <a:off x="0" y="1252738"/>
          <a:ext cx="8229600" cy="1249092"/>
        </a:xfrm>
        <a:prstGeom prst="upArrowCallout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Do we Agree on the Acceptance Criteria?</a:t>
          </a:r>
        </a:p>
      </dsp:txBody>
      <dsp:txXfrm rot="10800000">
        <a:off x="0" y="1252738"/>
        <a:ext cx="8229600" cy="811623"/>
      </dsp:txXfrm>
    </dsp:sp>
    <dsp:sp modelId="{A0632336-94A8-3B43-8CAF-718D8F8E1799}">
      <dsp:nvSpPr>
        <dsp:cNvPr id="0" name=""/>
        <dsp:cNvSpPr/>
      </dsp:nvSpPr>
      <dsp:spPr>
        <a:xfrm rot="10800000">
          <a:off x="0" y="1538"/>
          <a:ext cx="8229600" cy="1249092"/>
        </a:xfrm>
        <a:prstGeom prst="upArrowCallout">
          <a:avLst/>
        </a:prstGeom>
        <a:solidFill>
          <a:schemeClr val="accent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Is this an Epic or a Story?</a:t>
          </a:r>
        </a:p>
      </dsp:txBody>
      <dsp:txXfrm rot="10800000">
        <a:off x="0" y="1538"/>
        <a:ext cx="8229600" cy="8116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7FF39-BA29-244B-B278-522484148A91}">
      <dsp:nvSpPr>
        <dsp:cNvPr id="0" name=""/>
        <dsp:cNvSpPr/>
      </dsp:nvSpPr>
      <dsp:spPr>
        <a:xfrm>
          <a:off x="593609" y="0"/>
          <a:ext cx="6727570" cy="392668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0CF903-B83F-A346-AB9C-DA13B7362794}">
      <dsp:nvSpPr>
        <dsp:cNvPr id="0" name=""/>
        <dsp:cNvSpPr/>
      </dsp:nvSpPr>
      <dsp:spPr>
        <a:xfrm>
          <a:off x="4661" y="1178004"/>
          <a:ext cx="1896513" cy="15706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Quarterly planning</a:t>
          </a:r>
        </a:p>
      </dsp:txBody>
      <dsp:txXfrm>
        <a:off x="81335" y="1254678"/>
        <a:ext cx="1743165" cy="1417324"/>
      </dsp:txXfrm>
    </dsp:sp>
    <dsp:sp modelId="{A7C2E9A2-7D04-3842-A805-FBD400C921BB}">
      <dsp:nvSpPr>
        <dsp:cNvPr id="0" name=""/>
        <dsp:cNvSpPr/>
      </dsp:nvSpPr>
      <dsp:spPr>
        <a:xfrm>
          <a:off x="2007645" y="1178004"/>
          <a:ext cx="1896513" cy="15706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Weekly Standups</a:t>
          </a:r>
        </a:p>
      </dsp:txBody>
      <dsp:txXfrm>
        <a:off x="2084319" y="1254678"/>
        <a:ext cx="1743165" cy="1417324"/>
      </dsp:txXfrm>
    </dsp:sp>
    <dsp:sp modelId="{45D028E5-203B-F745-B61B-C266D88EC1A4}">
      <dsp:nvSpPr>
        <dsp:cNvPr id="0" name=""/>
        <dsp:cNvSpPr/>
      </dsp:nvSpPr>
      <dsp:spPr>
        <a:xfrm>
          <a:off x="4010629" y="1178004"/>
          <a:ext cx="1896513" cy="15706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Monthly Reviews</a:t>
          </a:r>
        </a:p>
      </dsp:txBody>
      <dsp:txXfrm>
        <a:off x="4087303" y="1254678"/>
        <a:ext cx="1743165" cy="1417324"/>
      </dsp:txXfrm>
    </dsp:sp>
    <dsp:sp modelId="{480D2AF6-24CC-6F47-937E-A94014F51CE0}">
      <dsp:nvSpPr>
        <dsp:cNvPr id="0" name=""/>
        <dsp:cNvSpPr/>
      </dsp:nvSpPr>
      <dsp:spPr>
        <a:xfrm>
          <a:off x="6013614" y="1178004"/>
          <a:ext cx="1896513" cy="15706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Quarterly Demos</a:t>
          </a:r>
        </a:p>
      </dsp:txBody>
      <dsp:txXfrm>
        <a:off x="6090288" y="1254678"/>
        <a:ext cx="1743165" cy="141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Calibri" pitchFamily="32" charset="0"/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" y="8610600"/>
            <a:ext cx="6248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buClr>
                <a:srgbClr val="000000"/>
              </a:buClr>
              <a:buSzPct val="100000"/>
              <a:buFont typeface="Times New Roman" pitchFamily="16" charset="0"/>
              <a:buNone/>
              <a:defRPr sz="1000" dirty="0" smtClean="0">
                <a:solidFill>
                  <a:schemeClr val="bg1">
                    <a:lumMod val="50000"/>
                  </a:schemeClr>
                </a:solidFill>
                <a:latin typeface="Calibri" pitchFamily="32" charset="0"/>
                <a:ea typeface="MS Gothic" charset="-128"/>
              </a:defRPr>
            </a:lvl1pPr>
          </a:lstStyle>
          <a:p>
            <a:pPr>
              <a:defRPr/>
            </a:pPr>
            <a:r>
              <a:rPr lang="en-US" sz="800"/>
              <a:t>Copyright(c) Agile Transformation Inc. | Enabling Business Agility | www.AgileTransformation.com</a:t>
            </a:r>
            <a:endParaRPr lang="en-US" sz="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 smtClean="0">
                <a:latin typeface="Calibri" pitchFamily="32" charset="0"/>
                <a:ea typeface="MS Gothic" charset="-128"/>
              </a:defRPr>
            </a:lvl1pPr>
          </a:lstStyle>
          <a:p>
            <a:pPr>
              <a:defRPr/>
            </a:pPr>
            <a:fld id="{5527E889-3490-4E46-A74D-E35884690359}" type="datetimeFigureOut">
              <a:rPr lang="en-US"/>
              <a:pPr>
                <a:defRPr/>
              </a:pPr>
              <a:t>5/21/24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811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 dirty="0">
              <a:latin typeface="Calibri" pitchFamily="32" charset="0"/>
              <a:ea typeface="MS Gothic" charset="-128"/>
            </a:endParaRP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 dirty="0">
              <a:latin typeface="Calibri" pitchFamily="32" charset="0"/>
              <a:ea typeface="MS Gothic" charset="-128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 dirty="0">
              <a:latin typeface="Calibri" pitchFamily="32" charset="0"/>
              <a:ea typeface="MS Gothic" charset="-128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 dirty="0">
              <a:latin typeface="Calibri" pitchFamily="32" charset="0"/>
              <a:ea typeface="MS Gothic" charset="-128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dirty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457200" y="228600"/>
            <a:ext cx="7924800" cy="44592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533400" y="5029200"/>
            <a:ext cx="5867400" cy="3424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 dirty="0">
              <a:latin typeface="Calibri" pitchFamily="32" charset="0"/>
              <a:ea typeface="MS Gothic" charset="-128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019800" y="8685213"/>
            <a:ext cx="831850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fld id="{5A13CB0A-CA01-479F-9E09-3A089EB229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5943600" y="8685213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D01DAFDA-C2FE-4004-8C11-C9C365829A24}" type="slidenum">
              <a:rPr lang="en-US" smtClean="0">
                <a:latin typeface="Calibri" pitchFamily="32" charset="0"/>
                <a:ea typeface="MS Gothic" charset="-128"/>
              </a:rPr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latin typeface="Calibri" pitchFamily="32" charset="0"/>
              <a:ea typeface="MS Gothic" charset="-128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33400" y="47244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200" b="1" i="1" dirty="0">
                <a:solidFill>
                  <a:schemeClr val="tx1"/>
                </a:solidFill>
                <a:latin typeface="Calibri" pitchFamily="32" charset="0"/>
                <a:ea typeface="MS Gothic" charset="-128"/>
              </a:rPr>
              <a:t>Notes: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4"/>
          </p:nvPr>
        </p:nvSpPr>
        <p:spPr>
          <a:xfrm>
            <a:off x="1752600" y="8604448"/>
            <a:ext cx="3886200" cy="461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buClr>
                <a:srgbClr val="000000"/>
              </a:buClr>
              <a:buSzPct val="100000"/>
              <a:buFont typeface="Times New Roman" pitchFamily="16" charset="0"/>
              <a:buNone/>
              <a:defRPr sz="105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2" charset="0"/>
                <a:ea typeface="MS Gothic" charset="-128"/>
              </a:defRPr>
            </a:lvl1pPr>
          </a:lstStyle>
          <a:p>
            <a:pPr>
              <a:defRPr/>
            </a:pPr>
            <a:r>
              <a:rPr lang="en-US"/>
              <a:t>Copyright(c) Agile Transformation Inc. | Enabling Business Agility | www.AgileTransformation.com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000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Comic Sans MS" pitchFamily="66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7800" y="263525"/>
            <a:ext cx="7916863" cy="445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7" name="Google Shape;1727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728" name="Google Shape;1728;p1:notes"/>
          <p:cNvSpPr txBox="1">
            <a:spLocks noGrp="1"/>
          </p:cNvSpPr>
          <p:nvPr>
            <p:ph type="sldNum" idx="12"/>
          </p:nvPr>
        </p:nvSpPr>
        <p:spPr>
          <a:xfrm>
            <a:off x="4329793" y="9425989"/>
            <a:ext cx="33123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54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228600"/>
            <a:ext cx="7924800" cy="445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Copyright(c) Agile Transformation Inc. | Enabling Business Agility | www.AgileTransformation.com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5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228600"/>
            <a:ext cx="7924800" cy="445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Copyright(c) Agile Transformation Inc. | Enabling Business Agility | www.AgileTransformation.com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228600"/>
            <a:ext cx="7924800" cy="445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Copyright(c) Agile Transformation Inc. | Enabling Business Agility | www.AgileTransformation.com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74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228600"/>
            <a:ext cx="7924800" cy="445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Copyright(c) Agile Transformation Inc. | Enabling Business Agility | www.AgileTransformation.com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4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A3984-C4CA-B543-85F4-CBEB2A45B8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399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A3984-C4CA-B543-85F4-CBEB2A45B8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120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228600"/>
            <a:ext cx="7924800" cy="445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Copyright(c) Agile Transformation Inc. | Enabling Business Agility | www.AgileTransformation.com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96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228600"/>
            <a:ext cx="7924800" cy="445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Copyright(c) Agile Transformation Inc. | Enabling Business Agility | www.AgileTransformation.com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85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228600"/>
            <a:ext cx="7924800" cy="445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Copyright(c) Agile Transformation Inc. | Enabling Business Agility | www.AgileTransformation.com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82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228600"/>
            <a:ext cx="7924800" cy="445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Copyright(c) Agile Transformation Inc. | Enabling Business Agility | www.AgileTransformation.com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4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6075681" y="8829967"/>
            <a:ext cx="93309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8" tIns="46580" rIns="93158" bIns="46580" anchor="b">
            <a:prstTxWarp prst="textNoShape">
              <a:avLst/>
            </a:prstTxWarp>
          </a:bodyPr>
          <a:lstStyle/>
          <a:p>
            <a:pPr algn="r">
              <a:buClr>
                <a:srgbClr val="000000"/>
              </a:buClr>
              <a:buSzPct val="100000"/>
              <a:buFont typeface="Times New Roman" charset="0"/>
              <a:buNone/>
            </a:pPr>
            <a:fld id="{BFA5153C-1C85-4592-A949-7BD57F78012D}" type="slidenum">
              <a:rPr lang="en-US" sz="1300">
                <a:solidFill>
                  <a:srgbClr val="FFFFFF"/>
                </a:solidFill>
                <a:ea typeface="MS Gothic" charset="0"/>
                <a:cs typeface="MS Gothic" charset="0"/>
              </a:rPr>
              <a:pPr algn="r">
                <a:buClr>
                  <a:srgbClr val="000000"/>
                </a:buClr>
                <a:buSzPct val="100000"/>
                <a:buFont typeface="Times New Roman" charset="0"/>
                <a:buNone/>
              </a:pPr>
              <a:t>2</a:t>
            </a:fld>
            <a:endParaRPr lang="en-US" sz="1300" dirty="0">
              <a:solidFill>
                <a:srgbClr val="FFFFFF"/>
              </a:solidFill>
              <a:ea typeface="MS Gothic" charset="0"/>
              <a:cs typeface="MS Gothic" charset="0"/>
            </a:endParaRPr>
          </a:p>
        </p:txBody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1556" tIns="45779" rIns="91556" bIns="45779"/>
          <a:lstStyle/>
          <a:p>
            <a:pPr>
              <a:buFontTx/>
              <a:buChar char="-"/>
              <a:defRPr/>
            </a:pPr>
            <a:endParaRPr lang="en-US" sz="1100" dirty="0">
              <a:ea typeface="+mn-ea"/>
              <a:cs typeface="+mn-cs"/>
            </a:endParaRPr>
          </a:p>
        </p:txBody>
      </p:sp>
      <p:sp>
        <p:nvSpPr>
          <p:cNvPr id="36868" name="Footer Placeholder 3"/>
          <p:cNvSpPr txBox="1">
            <a:spLocks noGrp="1"/>
          </p:cNvSpPr>
          <p:nvPr/>
        </p:nvSpPr>
        <p:spPr bwMode="auto">
          <a:xfrm>
            <a:off x="1635761" y="7514590"/>
            <a:ext cx="3894667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8" tIns="46580" rIns="93158" bIns="46580"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000" dirty="0">
              <a:solidFill>
                <a:srgbClr val="FFFFFF"/>
              </a:solidFill>
              <a:ea typeface="MS Gothic" charset="0"/>
              <a:cs typeface="MS Gothic" charset="0"/>
            </a:endParaRPr>
          </a:p>
        </p:txBody>
      </p:sp>
      <p:sp>
        <p:nvSpPr>
          <p:cNvPr id="36869" name="Slide Number Placeholder 4"/>
          <p:cNvSpPr txBox="1">
            <a:spLocks noGrp="1"/>
          </p:cNvSpPr>
          <p:nvPr/>
        </p:nvSpPr>
        <p:spPr bwMode="auto">
          <a:xfrm>
            <a:off x="6075681" y="8829967"/>
            <a:ext cx="93309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8" tIns="46580" rIns="93158" bIns="46580" anchor="b">
            <a:prstTxWarp prst="textNoShape">
              <a:avLst/>
            </a:prstTxWarp>
          </a:bodyPr>
          <a:lstStyle/>
          <a:p>
            <a:pPr algn="r">
              <a:buClr>
                <a:srgbClr val="000000"/>
              </a:buClr>
              <a:buSzPct val="100000"/>
              <a:buFont typeface="Times New Roman" charset="0"/>
              <a:buNone/>
            </a:pPr>
            <a:fld id="{0B8D49AE-400E-4C10-A8BB-F9306221C5F3}" type="slidenum">
              <a:rPr lang="en-US" sz="1300">
                <a:solidFill>
                  <a:srgbClr val="FFFFFF"/>
                </a:solidFill>
                <a:ea typeface="MS Gothic" charset="0"/>
                <a:cs typeface="MS Gothic" charset="0"/>
              </a:rPr>
              <a:pPr algn="r">
                <a:buClr>
                  <a:srgbClr val="000000"/>
                </a:buClr>
                <a:buSzPct val="100000"/>
                <a:buFont typeface="Times New Roman" charset="0"/>
                <a:buNone/>
              </a:pPr>
              <a:t>2</a:t>
            </a:fld>
            <a:endParaRPr lang="en-US" sz="1300" dirty="0">
              <a:solidFill>
                <a:srgbClr val="FFFFFF"/>
              </a:solidFill>
              <a:ea typeface="MS Gothic" charset="0"/>
              <a:cs typeface="MS Gothic" charset="0"/>
            </a:endParaRPr>
          </a:p>
        </p:txBody>
      </p:sp>
      <p:sp>
        <p:nvSpPr>
          <p:cNvPr id="3687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  <a:ln/>
        </p:spPr>
      </p:sp>
      <p:sp>
        <p:nvSpPr>
          <p:cNvPr id="10" name="Slide Number Placeholder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8856" y="8674650"/>
            <a:ext cx="5834139" cy="54693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>
                    <a:lumMod val="65000"/>
                  </a:srgbClr>
                </a:solidFill>
              </a:rPr>
              <a:t>Copyright(c) Agile Transformation Inc. | Enabling Business Agility | www.AgilityHealthRadar.com 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92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2275" y="152400"/>
            <a:ext cx="7854950" cy="441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Copyright(c) Agile Transformation Inc. | Enabling Business Agility | www.AgileTransformation.com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9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228600"/>
            <a:ext cx="7924800" cy="445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Copyright(c) Agile Transformation Inc. | Enabling Business Agility | www.AgileTransformation.com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26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2275" y="152400"/>
            <a:ext cx="7854950" cy="441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Copyright(c) Agile Transformation Inc. | Enabling Business Agility | www.AgileTransformation.com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89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2275" y="152400"/>
            <a:ext cx="7854950" cy="441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Copyright(c) Agile Transformation Inc. | Enabling Business Agility | www.AgileTransformation.com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58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228600"/>
            <a:ext cx="7924800" cy="445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Copyright(c) Agile Transformation Inc. | Enabling Business Agility | www.AgileTransformation.com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48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2275" y="152400"/>
            <a:ext cx="7854950" cy="441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Copyright(c) Agile Transformation Inc. | Enabling Business Agility | www.AgileTransformation.com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45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242DB-33EA-40EA-9B4C-5B241A860B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566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2275" y="152400"/>
            <a:ext cx="7854950" cy="441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Copyright(c) Agile Transformation Inc. | Enabling Business Agility | www.AgileTransformation.com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42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2275" y="152400"/>
            <a:ext cx="7854950" cy="441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Copyright(c) Agile Transformation Inc. | Enabling Business Agility | www.AgileTransformation.com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11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228600"/>
            <a:ext cx="7924800" cy="445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Copyright(c) Agile Transformation Inc. | Enabling Business Agility | www.AgileTransformation.com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37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228600"/>
            <a:ext cx="7924800" cy="445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Copyright(c) Agile Transformation Inc. | Enabling Business Agility | www.AgileTransformation.com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2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57200" y="228600"/>
            <a:ext cx="7924800" cy="4459288"/>
          </a:xfrm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8856" y="8674650"/>
            <a:ext cx="5834139" cy="54693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Copyright(c) Agile Transformation Inc. | Enabling Business Agility | www.AgilityHealthRadar.com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8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228600"/>
            <a:ext cx="7924800" cy="445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Copyright(c) Agile Transformation Inc. | Enabling Business Agility | www.AgileTransformation.com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3CB0A-CA01-479F-9E09-3A089EB22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Gothic" charset="-128"/>
                <a:cs typeface="+mn-cs"/>
              </a:rPr>
              <a:t>Copyright(c) Agile Transformation Inc. | Enabling Business Agility | www.AgilityHealthRadar.com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515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B44CE-04C3-A24A-B26D-34EDF129E0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989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Copyright(c) Agile Transformation Inc. | Enabling Business Agility | www.AgileTransformation.com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3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9" t="3077" b="27692"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4504554"/>
            <a:ext cx="12189052" cy="1667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1" y="4869873"/>
            <a:ext cx="9903052" cy="921329"/>
          </a:xfrm>
        </p:spPr>
        <p:txBody>
          <a:bodyPr>
            <a:noAutofit/>
          </a:bodyPr>
          <a:lstStyle>
            <a:lvl1pPr marL="0" indent="0" algn="ctr">
              <a:buNone/>
              <a:defRPr sz="44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3581402" y="639862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1"/>
            <a:ext cx="3160435" cy="6369579"/>
          </a:xfrm>
          <a:prstGeom prst="rect">
            <a:avLst/>
          </a:prstGeom>
        </p:spPr>
      </p:pic>
      <p:pic>
        <p:nvPicPr>
          <p:cNvPr id="11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38EB5974-6461-814C-9F3D-A3450EA4F3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65" y="2480053"/>
            <a:ext cx="4876299" cy="138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9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3"/>
          <p:cNvSpPr>
            <a:spLocks noGrp="1"/>
          </p:cNvSpPr>
          <p:nvPr>
            <p:ph type="title"/>
          </p:nvPr>
        </p:nvSpPr>
        <p:spPr>
          <a:xfrm>
            <a:off x="472191" y="1165423"/>
            <a:ext cx="11235128" cy="452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8500"/>
              </a:lnSpc>
              <a:defRPr sz="7800" b="0" i="0">
                <a:solidFill>
                  <a:schemeClr val="accent2"/>
                </a:solidFill>
                <a:latin typeface="Calibri Regular"/>
                <a:ea typeface="Calibri Regular"/>
                <a:cs typeface="Calibri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1FC01A-9520-544E-8BB4-04DD0AD8B824}"/>
              </a:ext>
            </a:extLst>
          </p:cNvPr>
          <p:cNvSpPr/>
          <p:nvPr userDrawn="1"/>
        </p:nvSpPr>
        <p:spPr>
          <a:xfrm>
            <a:off x="4038600" y="6440677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9D9C2A-F56A-984A-9096-955D4BF0E923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F461C2C4-80AC-E849-BB3F-4FA26BFE26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66302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76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mpl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0"/>
            <a:ext cx="11277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89464"/>
            <a:ext cx="11277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986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ght Grey Rad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CC94BB-D688-0947-8012-050CE7C55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6" t="10938" r="7528" b="37586"/>
          <a:stretch/>
        </p:blipFill>
        <p:spPr>
          <a:xfrm>
            <a:off x="1" y="738028"/>
            <a:ext cx="12192001" cy="5099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C39936-2CCF-CA4F-85AE-E542AD107420}"/>
              </a:ext>
            </a:extLst>
          </p:cNvPr>
          <p:cNvSpPr/>
          <p:nvPr userDrawn="1"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CDF9EC3-5784-7B46-98BA-CD7F0FE725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0435" y="2827017"/>
            <a:ext cx="8686800" cy="921329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D44315-94DA-DC44-85CA-22C4F7ABF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255833"/>
            <a:ext cx="3160435" cy="6369579"/>
          </a:xfrm>
          <a:prstGeom prst="rect">
            <a:avLst/>
          </a:prstGeom>
        </p:spPr>
      </p:pic>
      <p:pic>
        <p:nvPicPr>
          <p:cNvPr id="7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1CEE2C1A-4BB8-1548-8338-65364FAA10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49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Grey Rad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 rot="16200000">
            <a:off x="3546347" y="-2767587"/>
            <a:ext cx="5099304" cy="12192000"/>
          </a:xfrm>
          <a:prstGeom prst="rect">
            <a:avLst/>
          </a:prstGeom>
          <a:solidFill>
            <a:srgbClr val="58595B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4C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926E9-9093-154F-8F82-8F962D8DFBDF}"/>
              </a:ext>
            </a:extLst>
          </p:cNvPr>
          <p:cNvSpPr/>
          <p:nvPr userDrawn="1"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598D3B2-FE07-9C49-BE4F-C775FBEBD2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599" y="3063318"/>
            <a:ext cx="8686800" cy="921329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C63CE-1876-3B4C-A940-8F0E9BC3C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-2979643"/>
            <a:ext cx="3160435" cy="6369579"/>
          </a:xfrm>
          <a:prstGeom prst="rect">
            <a:avLst/>
          </a:prstGeom>
        </p:spPr>
      </p:pic>
      <p:pic>
        <p:nvPicPr>
          <p:cNvPr id="7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0B7ED75F-6E2B-F045-A28D-BFED23E34F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47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310C49-F56E-6748-AB2E-0ED443C8CE30}"/>
              </a:ext>
            </a:extLst>
          </p:cNvPr>
          <p:cNvSpPr/>
          <p:nvPr userDrawn="1"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pic>
        <p:nvPicPr>
          <p:cNvPr id="4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11CF40F5-F927-A747-B433-AF5BA54CBD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61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545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9" t="3077" b="27692"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4504554"/>
            <a:ext cx="12189052" cy="1667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1" y="4869873"/>
            <a:ext cx="9903052" cy="921329"/>
          </a:xfrm>
        </p:spPr>
        <p:txBody>
          <a:bodyPr>
            <a:noAutofit/>
          </a:bodyPr>
          <a:lstStyle>
            <a:lvl1pPr marL="0" indent="0" algn="ctr">
              <a:buNone/>
              <a:defRPr sz="44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3581402" y="639862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pc="-151" dirty="0">
                  <a:latin typeface="+mj-lt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-151" dirty="0">
                  <a:latin typeface="Arial" panose="020B0604020202020204" pitchFamily="34" charset="0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1"/>
            <a:ext cx="3160435" cy="6369579"/>
          </a:xfrm>
          <a:prstGeom prst="rect">
            <a:avLst/>
          </a:prstGeom>
        </p:spPr>
      </p:pic>
      <p:pic>
        <p:nvPicPr>
          <p:cNvPr id="11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8EE8257E-1374-F34A-A6B0-0213628C64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486689"/>
            <a:ext cx="5194829" cy="14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7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6D1477E-52BE-154C-A6F4-ACE2D838D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9" t="3077" b="27692"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20290" y="3673456"/>
            <a:ext cx="12189052" cy="1971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43530" y="4198349"/>
            <a:ext cx="12189052" cy="921329"/>
          </a:xfrm>
        </p:spPr>
        <p:txBody>
          <a:bodyPr>
            <a:noAutofit/>
          </a:bodyPr>
          <a:lstStyle>
            <a:lvl1pPr marL="0" indent="0" algn="ctr">
              <a:buNone/>
              <a:defRPr sz="48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3200402" y="1646776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pc="-151" dirty="0">
                  <a:latin typeface="+mj-lt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-151" dirty="0">
                  <a:latin typeface="Arial" panose="020B0604020202020204" pitchFamily="34" charset="0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88886"/>
            <a:ext cx="1310291" cy="1393220"/>
          </a:xfrm>
          <a:prstGeom prst="rect">
            <a:avLst/>
          </a:prstGeom>
        </p:spPr>
      </p:pic>
      <p:pic>
        <p:nvPicPr>
          <p:cNvPr id="15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DB667472-6056-6C40-A8B9-1D3D3F1BC3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57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95C659-BBEA-9541-BF61-7287FB838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2895602" y="1869872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pc="-151" dirty="0">
                  <a:latin typeface="+mj-lt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-151" dirty="0">
                  <a:latin typeface="Arial" panose="020B0604020202020204" pitchFamily="34" charset="0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11981"/>
            <a:ext cx="1310291" cy="1393220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4DFFB36-F9CD-CD45-B053-71DF3926E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78444"/>
            <a:ext cx="8686800" cy="921329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7CAD45-5A3B-4040-AF10-5F04AE6CB74D}"/>
              </a:ext>
            </a:extLst>
          </p:cNvPr>
          <p:cNvCxnSpPr>
            <a:cxnSpLocks/>
          </p:cNvCxnSpPr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DA0D694B-2A4B-6545-97E9-26257AA5FE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570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95C659-BBEA-9541-BF61-7287FB838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954802-7799-AA44-BC86-08F4770E896E}"/>
              </a:ext>
            </a:extLst>
          </p:cNvPr>
          <p:cNvSpPr txBox="1"/>
          <p:nvPr userDrawn="1"/>
        </p:nvSpPr>
        <p:spPr>
          <a:xfrm>
            <a:off x="2362201" y="1730655"/>
            <a:ext cx="835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1" dirty="0">
                <a:latin typeface="Arial" panose="020B0604020202020204" pitchFamily="34" charset="0"/>
                <a:cs typeface="Arial" panose="020B0604020202020204" pitchFamily="34" charset="0"/>
              </a:rPr>
              <a:t>Accelerating Your Enterprise Business Agility Journey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985BDA-A7F4-0D47-B428-E57C9DED997F}"/>
              </a:ext>
            </a:extLst>
          </p:cNvPr>
          <p:cNvSpPr txBox="1"/>
          <p:nvPr userDrawn="1"/>
        </p:nvSpPr>
        <p:spPr>
          <a:xfrm>
            <a:off x="2895601" y="3300314"/>
            <a:ext cx="835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through strategy and measuring what matters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7" y="1818875"/>
            <a:ext cx="1310291" cy="139322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4F25599-1872-BC4E-9C07-8C841B7F9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78444"/>
            <a:ext cx="8686800" cy="921329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E57875-8662-024B-A1D9-584AEE66A426}"/>
              </a:ext>
            </a:extLst>
          </p:cNvPr>
          <p:cNvCxnSpPr>
            <a:cxnSpLocks/>
          </p:cNvCxnSpPr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161C6300-00FB-1F42-B76D-6967DA6D64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14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6D1477E-52BE-154C-A6F4-ACE2D838D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9" t="3077" b="27692"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20290" y="3673456"/>
            <a:ext cx="12189052" cy="1971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43530" y="4198349"/>
            <a:ext cx="12189052" cy="921329"/>
          </a:xfrm>
        </p:spPr>
        <p:txBody>
          <a:bodyPr>
            <a:noAutofit/>
          </a:bodyPr>
          <a:lstStyle>
            <a:lvl1pPr marL="0" indent="0" algn="ctr">
              <a:buNone/>
              <a:defRPr sz="48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3200402" y="1646776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88886"/>
            <a:ext cx="1310291" cy="1393220"/>
          </a:xfrm>
          <a:prstGeom prst="rect">
            <a:avLst/>
          </a:prstGeom>
        </p:spPr>
      </p:pic>
      <p:pic>
        <p:nvPicPr>
          <p:cNvPr id="15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FA2E63E4-E97F-7144-8029-E8DB24DD32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041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Calibri Regular"/>
              </a:defRPr>
            </a:lvl1pPr>
            <a:lvl2pPr>
              <a:defRPr b="0" i="0">
                <a:latin typeface="Calibri Regular"/>
              </a:defRPr>
            </a:lvl2pPr>
            <a:lvl3pPr>
              <a:defRPr b="0" i="0">
                <a:latin typeface="Calibri Regular"/>
              </a:defRPr>
            </a:lvl3pPr>
            <a:lvl4pPr>
              <a:defRPr b="0" i="0">
                <a:latin typeface="Calibri Regular"/>
              </a:defRPr>
            </a:lvl4pPr>
            <a:lvl5pPr>
              <a:defRPr b="0" i="0">
                <a:latin typeface="Calibri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395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7440"/>
            <a:ext cx="54102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837440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403BAB-DA71-5445-80D4-9E4C5BE6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7095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FF8A-ABDB-D148-AAE4-55A85750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115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Logo Top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C39936-2CCF-CA4F-85AE-E542AD107420}"/>
              </a:ext>
            </a:extLst>
          </p:cNvPr>
          <p:cNvSpPr/>
          <p:nvPr userDrawn="1"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AgilityHealth® | Confidential &amp; Proprietary</a:t>
            </a:r>
          </a:p>
        </p:txBody>
      </p:sp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230551A1-C79C-7B41-BCEC-18962BB4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83C12A-BDEE-1A42-88B5-3B677A174D29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903AC343-5C26-3E43-8ECD-639D3B0445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226178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30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let (4 Stats)" preserve="1">
  <p:cSld name="Caselet (4 Stats)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05"/>
          <p:cNvSpPr txBox="1">
            <a:spLocks noGrp="1"/>
          </p:cNvSpPr>
          <p:nvPr>
            <p:ph type="body" idx="14"/>
          </p:nvPr>
        </p:nvSpPr>
        <p:spPr>
          <a:xfrm>
            <a:off x="682337" y="1064830"/>
            <a:ext cx="10896168" cy="83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marR="0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69" name="Google Shape;769;p105"/>
          <p:cNvSpPr>
            <a:spLocks noGrp="1"/>
          </p:cNvSpPr>
          <p:nvPr>
            <p:ph type="body" idx="1"/>
          </p:nvPr>
        </p:nvSpPr>
        <p:spPr>
          <a:xfrm>
            <a:off x="682337" y="3309726"/>
            <a:ext cx="5382491" cy="501612"/>
          </a:xfrm>
          <a:prstGeom prst="roundRect">
            <a:avLst>
              <a:gd name="adj" fmla="val 86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70" name="Google Shape;770;p105"/>
          <p:cNvSpPr txBox="1">
            <a:spLocks noGrp="1"/>
          </p:cNvSpPr>
          <p:nvPr>
            <p:ph type="title"/>
          </p:nvPr>
        </p:nvSpPr>
        <p:spPr>
          <a:xfrm>
            <a:off x="472191" y="250249"/>
            <a:ext cx="11235128" cy="5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1" name="Google Shape;771;p105"/>
          <p:cNvSpPr>
            <a:spLocks noGrp="1"/>
          </p:cNvSpPr>
          <p:nvPr>
            <p:ph type="body" idx="2"/>
          </p:nvPr>
        </p:nvSpPr>
        <p:spPr>
          <a:xfrm>
            <a:off x="6197411" y="3314203"/>
            <a:ext cx="5382491" cy="501612"/>
          </a:xfrm>
          <a:prstGeom prst="roundRect">
            <a:avLst>
              <a:gd name="adj" fmla="val 86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73" name="Google Shape;773;p105"/>
          <p:cNvSpPr txBox="1">
            <a:spLocks noGrp="1"/>
          </p:cNvSpPr>
          <p:nvPr>
            <p:ph type="body" idx="3"/>
          </p:nvPr>
        </p:nvSpPr>
        <p:spPr>
          <a:xfrm>
            <a:off x="1426011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4" name="Google Shape;774;p105"/>
          <p:cNvSpPr txBox="1">
            <a:spLocks noGrp="1"/>
          </p:cNvSpPr>
          <p:nvPr>
            <p:ph type="body" idx="4"/>
          </p:nvPr>
        </p:nvSpPr>
        <p:spPr>
          <a:xfrm>
            <a:off x="4273383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5" name="Google Shape;775;p105"/>
          <p:cNvSpPr txBox="1">
            <a:spLocks noGrp="1"/>
          </p:cNvSpPr>
          <p:nvPr>
            <p:ph type="body" idx="5"/>
          </p:nvPr>
        </p:nvSpPr>
        <p:spPr>
          <a:xfrm>
            <a:off x="7132331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6" name="Google Shape;776;p105"/>
          <p:cNvSpPr txBox="1">
            <a:spLocks noGrp="1"/>
          </p:cNvSpPr>
          <p:nvPr>
            <p:ph type="body" idx="6"/>
          </p:nvPr>
        </p:nvSpPr>
        <p:spPr>
          <a:xfrm>
            <a:off x="9987417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7" name="Google Shape;777;p105"/>
          <p:cNvSpPr txBox="1">
            <a:spLocks noGrp="1"/>
          </p:cNvSpPr>
          <p:nvPr>
            <p:ph type="body" idx="7"/>
          </p:nvPr>
        </p:nvSpPr>
        <p:spPr>
          <a:xfrm>
            <a:off x="682336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8" name="Google Shape;778;p105"/>
          <p:cNvSpPr txBox="1">
            <a:spLocks noGrp="1"/>
          </p:cNvSpPr>
          <p:nvPr>
            <p:ph type="body" idx="8"/>
          </p:nvPr>
        </p:nvSpPr>
        <p:spPr>
          <a:xfrm>
            <a:off x="3523921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9" name="Google Shape;779;p105"/>
          <p:cNvSpPr txBox="1">
            <a:spLocks noGrp="1"/>
          </p:cNvSpPr>
          <p:nvPr>
            <p:ph type="body" idx="9"/>
          </p:nvPr>
        </p:nvSpPr>
        <p:spPr>
          <a:xfrm>
            <a:off x="6394443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0" name="Google Shape;780;p105"/>
          <p:cNvSpPr txBox="1">
            <a:spLocks noGrp="1"/>
          </p:cNvSpPr>
          <p:nvPr>
            <p:ph type="body" idx="13"/>
          </p:nvPr>
        </p:nvSpPr>
        <p:spPr>
          <a:xfrm>
            <a:off x="9230241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3" name="Google Shape;783;p105"/>
          <p:cNvSpPr txBox="1">
            <a:spLocks noGrp="1"/>
          </p:cNvSpPr>
          <p:nvPr>
            <p:ph type="body" idx="15"/>
          </p:nvPr>
        </p:nvSpPr>
        <p:spPr>
          <a:xfrm>
            <a:off x="682337" y="3934623"/>
            <a:ext cx="5382491" cy="2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301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566" lvl="2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754" lvl="3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5943" lvl="4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84" name="Google Shape;784;p105"/>
          <p:cNvSpPr txBox="1">
            <a:spLocks noGrp="1"/>
          </p:cNvSpPr>
          <p:nvPr>
            <p:ph type="body" idx="16"/>
          </p:nvPr>
        </p:nvSpPr>
        <p:spPr>
          <a:xfrm>
            <a:off x="6196014" y="3934623"/>
            <a:ext cx="5387521" cy="225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301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566" lvl="2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0139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3"/>
          <p:cNvSpPr>
            <a:spLocks noGrp="1"/>
          </p:cNvSpPr>
          <p:nvPr>
            <p:ph type="title"/>
          </p:nvPr>
        </p:nvSpPr>
        <p:spPr>
          <a:xfrm>
            <a:off x="472191" y="1165423"/>
            <a:ext cx="11235128" cy="452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8500"/>
              </a:lnSpc>
              <a:defRPr sz="7800" b="0" i="0">
                <a:solidFill>
                  <a:schemeClr val="accent2"/>
                </a:solidFill>
                <a:latin typeface="Calibri Regular"/>
                <a:ea typeface="Calibri Regular"/>
                <a:cs typeface="Calibri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1FC01A-9520-544E-8BB4-04DD0AD8B824}"/>
              </a:ext>
            </a:extLst>
          </p:cNvPr>
          <p:cNvSpPr/>
          <p:nvPr userDrawn="1"/>
        </p:nvSpPr>
        <p:spPr>
          <a:xfrm>
            <a:off x="4038600" y="6440677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AgillityHealth® | Confidential &amp; Proprietary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9D9C2A-F56A-984A-9096-955D4BF0E923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FC542676-D519-014F-B269-3360DCE7CA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204689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254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mpl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0"/>
            <a:ext cx="11277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89464"/>
            <a:ext cx="11277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022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ght Grey Rad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CC94BB-D688-0947-8012-050CE7C55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6" t="10938" r="7528" b="37586"/>
          <a:stretch/>
        </p:blipFill>
        <p:spPr>
          <a:xfrm>
            <a:off x="1" y="738028"/>
            <a:ext cx="12192001" cy="5099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C39936-2CCF-CA4F-85AE-E542AD107420}"/>
              </a:ext>
            </a:extLst>
          </p:cNvPr>
          <p:cNvSpPr/>
          <p:nvPr userDrawn="1"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AgilityHealth® | Confidential &amp; Proprietary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CDF9EC3-5784-7B46-98BA-CD7F0FE725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0435" y="2827017"/>
            <a:ext cx="8686800" cy="921329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D44315-94DA-DC44-85CA-22C4F7ABF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255833"/>
            <a:ext cx="3160435" cy="6369579"/>
          </a:xfrm>
          <a:prstGeom prst="rect">
            <a:avLst/>
          </a:prstGeom>
        </p:spPr>
      </p:pic>
      <p:pic>
        <p:nvPicPr>
          <p:cNvPr id="7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1007BAB1-BBD2-1B43-99CC-D0D67824A8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22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Grey Rad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 rot="16200000">
            <a:off x="3546347" y="-2767587"/>
            <a:ext cx="5099304" cy="12192000"/>
          </a:xfrm>
          <a:prstGeom prst="rect">
            <a:avLst/>
          </a:prstGeom>
          <a:solidFill>
            <a:srgbClr val="58595B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endParaRPr lang="en-US" sz="1600" b="0" dirty="0">
              <a:solidFill>
                <a:schemeClr val="accent5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926E9-9093-154F-8F82-8F962D8DFBDF}"/>
              </a:ext>
            </a:extLst>
          </p:cNvPr>
          <p:cNvSpPr/>
          <p:nvPr userDrawn="1"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AgilityHealth® | Confidential &amp; Proprietary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598D3B2-FE07-9C49-BE4F-C775FBEBD2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599" y="3063318"/>
            <a:ext cx="8686800" cy="921329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C63CE-1876-3B4C-A940-8F0E9BC3C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-2979643"/>
            <a:ext cx="3160435" cy="6369579"/>
          </a:xfrm>
          <a:prstGeom prst="rect">
            <a:avLst/>
          </a:prstGeom>
        </p:spPr>
      </p:pic>
      <p:pic>
        <p:nvPicPr>
          <p:cNvPr id="7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717EE6C3-FD05-3645-AD3F-644C0C5CA1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8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310C49-F56E-6748-AB2E-0ED443C8CE30}"/>
              </a:ext>
            </a:extLst>
          </p:cNvPr>
          <p:cNvSpPr/>
          <p:nvPr userDrawn="1"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AgilityHealth® | Confidential &amp; Proprietary</a:t>
            </a:r>
          </a:p>
        </p:txBody>
      </p:sp>
      <p:pic>
        <p:nvPicPr>
          <p:cNvPr id="4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4CEDE2BD-1273-9446-B6D0-AACEED6B70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4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95C659-BBEA-9541-BF61-7287FB838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2895602" y="1869872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11981"/>
            <a:ext cx="1310291" cy="1393220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4DFFB36-F9CD-CD45-B053-71DF3926E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78444"/>
            <a:ext cx="8686800" cy="921329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7CAD45-5A3B-4040-AF10-5F04AE6CB74D}"/>
              </a:ext>
            </a:extLst>
          </p:cNvPr>
          <p:cNvCxnSpPr>
            <a:cxnSpLocks/>
          </p:cNvCxnSpPr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27C76133-1BA0-1B4E-A335-A87112D804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864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042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5B5AB-1F71-3B43-9F26-E409593A1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-76200"/>
            <a:ext cx="12268200" cy="71599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CB15D9-B81F-E64F-8920-81698CBB0F01}"/>
              </a:ext>
            </a:extLst>
          </p:cNvPr>
          <p:cNvSpPr/>
          <p:nvPr userDrawn="1"/>
        </p:nvSpPr>
        <p:spPr>
          <a:xfrm>
            <a:off x="0" y="3810000"/>
            <a:ext cx="12268200" cy="142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4355CB-4B59-B943-880A-354DF7AEBA90}"/>
              </a:ext>
            </a:extLst>
          </p:cNvPr>
          <p:cNvCxnSpPr/>
          <p:nvPr userDrawn="1"/>
        </p:nvCxnSpPr>
        <p:spPr>
          <a:xfrm>
            <a:off x="0" y="5257800"/>
            <a:ext cx="12268200" cy="0"/>
          </a:xfrm>
          <a:prstGeom prst="line">
            <a:avLst/>
          </a:prstGeom>
          <a:ln w="57150">
            <a:gradFill>
              <a:gsLst>
                <a:gs pos="0">
                  <a:schemeClr val="bg1"/>
                </a:gs>
                <a:gs pos="100000">
                  <a:schemeClr val="accent6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3BED9D85-26E6-0E4E-BB9C-8E72F7F4C7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57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E01617-EF19-DC4E-A132-EB0DE07B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086"/>
            <a:ext cx="10515600" cy="58080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" name="Content Placeholder 63">
            <a:extLst>
              <a:ext uri="{FF2B5EF4-FFF2-40B4-BE49-F238E27FC236}">
                <a16:creationId xmlns:a16="http://schemas.microsoft.com/office/drawing/2014/main" id="{91E61772-AA40-884C-A532-81FB71DB209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603673" y="1158264"/>
            <a:ext cx="2700339" cy="1190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/>
                </a:solidFill>
              </a:defRPr>
            </a:lvl2pPr>
            <a:lvl3pPr marL="914377" indent="0">
              <a:buNone/>
              <a:defRPr sz="2000">
                <a:solidFill>
                  <a:schemeClr val="tx1"/>
                </a:solidFill>
              </a:defRPr>
            </a:lvl3pPr>
            <a:lvl4pPr marL="1371566" indent="0">
              <a:buNone/>
              <a:defRPr sz="2000">
                <a:solidFill>
                  <a:schemeClr val="tx1"/>
                </a:solidFill>
              </a:defRPr>
            </a:lvl4pPr>
            <a:lvl5pPr marL="1828754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Content Placeholder 63">
            <a:extLst>
              <a:ext uri="{FF2B5EF4-FFF2-40B4-BE49-F238E27FC236}">
                <a16:creationId xmlns:a16="http://schemas.microsoft.com/office/drawing/2014/main" id="{7963C0BC-0A6F-FD4F-AFE7-A6B01852120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40193" y="1158264"/>
            <a:ext cx="2700339" cy="1190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/>
                </a:solidFill>
              </a:defRPr>
            </a:lvl2pPr>
            <a:lvl3pPr marL="914377" indent="0">
              <a:buNone/>
              <a:defRPr sz="2000">
                <a:solidFill>
                  <a:schemeClr val="tx1"/>
                </a:solidFill>
              </a:defRPr>
            </a:lvl3pPr>
            <a:lvl4pPr marL="1371566" indent="0">
              <a:buNone/>
              <a:defRPr sz="2000">
                <a:solidFill>
                  <a:schemeClr val="tx1"/>
                </a:solidFill>
              </a:defRPr>
            </a:lvl4pPr>
            <a:lvl5pPr marL="1828754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209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90154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91" y="250251"/>
            <a:ext cx="11235128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288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4"/>
          <p:cNvSpPr txBox="1"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Ligh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84"/>
          <p:cNvSpPr txBox="1">
            <a:spLocks noGrp="1"/>
          </p:cNvSpPr>
          <p:nvPr>
            <p:ph type="body"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40639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PT Sans"/>
                <a:ea typeface="PT Sans"/>
                <a:cs typeface="PT Sans"/>
                <a:sym typeface="PT Sans"/>
              </a:defRPr>
            </a:lvl2pPr>
            <a:lvl3pPr marL="1371566" lvl="2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PT Sans"/>
                <a:ea typeface="PT Sans"/>
                <a:cs typeface="PT Sans"/>
                <a:sym typeface="PT Sans"/>
              </a:defRPr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PT Sans"/>
                <a:ea typeface="PT Sans"/>
                <a:cs typeface="PT Sans"/>
                <a:sym typeface="PT Sans"/>
              </a:defRPr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PT Sans"/>
                <a:ea typeface="PT Sans"/>
                <a:cs typeface="PT Sans"/>
                <a:sym typeface="PT Sans"/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5" name="Google Shape;675;p84"/>
          <p:cNvSpPr txBox="1"/>
          <p:nvPr/>
        </p:nvSpPr>
        <p:spPr>
          <a:xfrm>
            <a:off x="4756255" y="6519448"/>
            <a:ext cx="2667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www.agilityhealthradar.com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068329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lanview Horizon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16" y="1251057"/>
            <a:ext cx="11216640" cy="4564839"/>
          </a:xfrm>
          <a:prstGeom prst="rect">
            <a:avLst/>
          </a:prstGeom>
        </p:spPr>
        <p:txBody>
          <a:bodyPr>
            <a:normAutofit/>
          </a:bodyPr>
          <a:lstStyle>
            <a:lvl1pPr marL="243829" indent="-243829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en-US" sz="2667" kern="1200" spc="-4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400" spc="-4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133" spc="-4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133" spc="-4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133" spc="-4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2216" y="397615"/>
            <a:ext cx="9753600" cy="853440"/>
          </a:xfrm>
          <a:prstGeom prst="rect">
            <a:avLst/>
          </a:prstGeom>
        </p:spPr>
        <p:txBody>
          <a:bodyPr lIns="91440" tIns="91440" rIns="91440" bIns="9144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733" spc="-4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23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9" t="3077" b="27692"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4504554"/>
            <a:ext cx="12189052" cy="1667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1" y="4869873"/>
            <a:ext cx="9903052" cy="921329"/>
          </a:xfrm>
        </p:spPr>
        <p:txBody>
          <a:bodyPr>
            <a:noAutofit/>
          </a:bodyPr>
          <a:lstStyle>
            <a:lvl1pPr marL="0" indent="0" algn="ctr">
              <a:buNone/>
              <a:defRPr sz="44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/>
        </p:nvGrpSpPr>
        <p:grpSpPr>
          <a:xfrm>
            <a:off x="3581402" y="639862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pc="-151" dirty="0">
                  <a:latin typeface="+mj-lt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-151" dirty="0">
                  <a:latin typeface="Arial" panose="020B0604020202020204" pitchFamily="34" charset="0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1"/>
            <a:ext cx="3160435" cy="63695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B7DBF0-A668-4FF7-A70B-49A211DDC2CF}"/>
              </a:ext>
            </a:extLst>
          </p:cNvPr>
          <p:cNvSpPr/>
          <p:nvPr userDrawn="1"/>
        </p:nvSpPr>
        <p:spPr>
          <a:xfrm>
            <a:off x="1" y="4504554"/>
            <a:ext cx="12189052" cy="1667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DBBB32-3E4A-4211-9C88-9948582B8959}"/>
              </a:ext>
            </a:extLst>
          </p:cNvPr>
          <p:cNvGrpSpPr/>
          <p:nvPr userDrawn="1"/>
        </p:nvGrpSpPr>
        <p:grpSpPr>
          <a:xfrm>
            <a:off x="3581402" y="639862"/>
            <a:ext cx="9108919" cy="1461939"/>
            <a:chOff x="4896403" y="1205061"/>
            <a:chExt cx="9108919" cy="14619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971997-AE5C-47DF-B406-DE992C1444BB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The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7070A6-84BC-42B3-81A6-3A826E057D69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13A805-CD92-445C-941E-0D7F4BE727BC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8C353CF-9FBA-45D6-9259-157F9F6EE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1"/>
            <a:ext cx="3160435" cy="6369579"/>
          </a:xfrm>
          <a:prstGeom prst="rect">
            <a:avLst/>
          </a:prstGeom>
        </p:spPr>
      </p:pic>
      <p:pic>
        <p:nvPicPr>
          <p:cNvPr id="23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F0BEDCB8-45B4-5744-B9E4-DC6396DD23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2665633"/>
            <a:ext cx="4223072" cy="119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80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O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6D1477E-52BE-154C-A6F4-ACE2D838D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9" t="3077" b="27692"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290" y="3673456"/>
            <a:ext cx="12189052" cy="1971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43530" y="4198349"/>
            <a:ext cx="12189052" cy="921329"/>
          </a:xfrm>
        </p:spPr>
        <p:txBody>
          <a:bodyPr>
            <a:noAutofit/>
          </a:bodyPr>
          <a:lstStyle>
            <a:lvl1pPr marL="0" indent="0" algn="ctr">
              <a:buNone/>
              <a:defRPr sz="48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/>
        </p:nvGrpSpPr>
        <p:grpSpPr>
          <a:xfrm>
            <a:off x="3200402" y="1646776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pc="-151" dirty="0">
                  <a:latin typeface="+mj-lt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-151" dirty="0">
                  <a:latin typeface="Arial" panose="020B0604020202020204" pitchFamily="34" charset="0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88886"/>
            <a:ext cx="1310291" cy="13932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10BE7F6-A54E-4D9D-8C35-F1F366E631B0}"/>
              </a:ext>
            </a:extLst>
          </p:cNvPr>
          <p:cNvSpPr/>
          <p:nvPr userDrawn="1"/>
        </p:nvSpPr>
        <p:spPr>
          <a:xfrm>
            <a:off x="-20290" y="3673456"/>
            <a:ext cx="12189052" cy="1971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CF2BC2-9F15-40BB-B5F3-11E290963F5B}"/>
              </a:ext>
            </a:extLst>
          </p:cNvPr>
          <p:cNvGrpSpPr/>
          <p:nvPr userDrawn="1"/>
        </p:nvGrpSpPr>
        <p:grpSpPr>
          <a:xfrm>
            <a:off x="3200402" y="1646776"/>
            <a:ext cx="9108919" cy="1461939"/>
            <a:chOff x="4896403" y="1205061"/>
            <a:chExt cx="9108919" cy="14619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2F02F1-43DA-4440-B00C-303B8C40698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The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A8DCA1-F752-4E7C-8AD1-797CDA264265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041A4B-3FCA-4C3E-889A-05A94DB5CBA7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48254BB-F9EE-45DE-8DDE-227837CE3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88886"/>
            <a:ext cx="1310291" cy="1393220"/>
          </a:xfrm>
          <a:prstGeom prst="rect">
            <a:avLst/>
          </a:prstGeom>
        </p:spPr>
      </p:pic>
      <p:pic>
        <p:nvPicPr>
          <p:cNvPr id="24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0CA1C107-740D-474A-AF16-098097C565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59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95C659-BBEA-9541-BF61-7287FB838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/>
        </p:nvGrpSpPr>
        <p:grpSpPr>
          <a:xfrm>
            <a:off x="2895602" y="1869872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pc="-151" dirty="0">
                  <a:latin typeface="+mj-lt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-151" dirty="0">
                  <a:latin typeface="Arial" panose="020B0604020202020204" pitchFamily="34" charset="0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11981"/>
            <a:ext cx="1310291" cy="1393220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4DFFB36-F9CD-CD45-B053-71DF3926E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78444"/>
            <a:ext cx="8686800" cy="921329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7CAD45-5A3B-4040-AF10-5F04AE6CB74D}"/>
              </a:ext>
            </a:extLst>
          </p:cNvPr>
          <p:cNvCxnSpPr>
            <a:cxnSpLocks/>
          </p:cNvCxnSpPr>
          <p:nvPr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4D8C9EB-223D-4443-AF05-DE5A34051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F3512CF-5BEC-40DF-9355-33EC13654ACC}"/>
              </a:ext>
            </a:extLst>
          </p:cNvPr>
          <p:cNvGrpSpPr/>
          <p:nvPr userDrawn="1"/>
        </p:nvGrpSpPr>
        <p:grpSpPr>
          <a:xfrm>
            <a:off x="2895602" y="1869872"/>
            <a:ext cx="9108919" cy="1461939"/>
            <a:chOff x="4896403" y="1205061"/>
            <a:chExt cx="9108919" cy="14619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96C863-F6C1-4BE7-9EED-8D65DF570620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The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70F323-F5AC-421A-AA31-7BAF4F371D97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5D5A02-0F8A-4666-BF42-8E82134F6D0C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7F2290F-CB67-4311-9AE1-931E87AD16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11981"/>
            <a:ext cx="1310291" cy="139322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C7F469-6F39-4026-9918-6FD98F316DD8}"/>
              </a:ext>
            </a:extLst>
          </p:cNvPr>
          <p:cNvCxnSpPr>
            <a:cxnSpLocks/>
          </p:cNvCxnSpPr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1232CABE-D809-914F-83C2-C1F6D14B14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6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95C659-BBEA-9541-BF61-7287FB838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954802-7799-AA44-BC86-08F4770E896E}"/>
              </a:ext>
            </a:extLst>
          </p:cNvPr>
          <p:cNvSpPr txBox="1"/>
          <p:nvPr userDrawn="1"/>
        </p:nvSpPr>
        <p:spPr>
          <a:xfrm>
            <a:off x="2362201" y="1730655"/>
            <a:ext cx="835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1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Accelerating Your Enterprise Business Agility Journey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985BDA-A7F4-0D47-B428-E57C9DED997F}"/>
              </a:ext>
            </a:extLst>
          </p:cNvPr>
          <p:cNvSpPr txBox="1"/>
          <p:nvPr userDrawn="1"/>
        </p:nvSpPr>
        <p:spPr>
          <a:xfrm>
            <a:off x="2895601" y="3300314"/>
            <a:ext cx="835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through strategy and measuring what matters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7" y="1818875"/>
            <a:ext cx="1310291" cy="139322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4F25599-1872-BC4E-9C07-8C841B7F9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78444"/>
            <a:ext cx="8686800" cy="921329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E57875-8662-024B-A1D9-584AEE66A426}"/>
              </a:ext>
            </a:extLst>
          </p:cNvPr>
          <p:cNvCxnSpPr>
            <a:cxnSpLocks/>
          </p:cNvCxnSpPr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3D38DB95-0464-8745-AB3F-07B01584B0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39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95C659-BBEA-9541-BF61-7287FB838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954802-7799-AA44-BC86-08F4770E896E}"/>
              </a:ext>
            </a:extLst>
          </p:cNvPr>
          <p:cNvSpPr txBox="1"/>
          <p:nvPr/>
        </p:nvSpPr>
        <p:spPr>
          <a:xfrm>
            <a:off x="2362201" y="1730655"/>
            <a:ext cx="835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1" dirty="0">
                <a:latin typeface="Arial" panose="020B0604020202020204" pitchFamily="34" charset="0"/>
                <a:cs typeface="Arial" panose="020B0604020202020204" pitchFamily="34" charset="0"/>
              </a:rPr>
              <a:t>Accelerating Your Enterprise Business Agility Journey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985BDA-A7F4-0D47-B428-E57C9DED997F}"/>
              </a:ext>
            </a:extLst>
          </p:cNvPr>
          <p:cNvSpPr txBox="1"/>
          <p:nvPr/>
        </p:nvSpPr>
        <p:spPr>
          <a:xfrm>
            <a:off x="2895601" y="3300314"/>
            <a:ext cx="835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through strategy and measuring what matters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7" y="1818875"/>
            <a:ext cx="1310291" cy="139322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4F25599-1872-BC4E-9C07-8C841B7F9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78444"/>
            <a:ext cx="8686800" cy="921329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E57875-8662-024B-A1D9-584AEE66A426}"/>
              </a:ext>
            </a:extLst>
          </p:cNvPr>
          <p:cNvCxnSpPr>
            <a:cxnSpLocks/>
          </p:cNvCxnSpPr>
          <p:nvPr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D6CB261-0CDC-4AE7-944B-BD4837B24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09AB82-9139-4AB1-98FE-B2AD8C6C737D}"/>
              </a:ext>
            </a:extLst>
          </p:cNvPr>
          <p:cNvSpPr txBox="1"/>
          <p:nvPr userDrawn="1"/>
        </p:nvSpPr>
        <p:spPr>
          <a:xfrm>
            <a:off x="2362201" y="1730655"/>
            <a:ext cx="835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1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Accelerating Your Enterprise Business Agility Journey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A0DECD-C72C-4AEC-B5F0-4D42C89E75D5}"/>
              </a:ext>
            </a:extLst>
          </p:cNvPr>
          <p:cNvSpPr txBox="1"/>
          <p:nvPr userDrawn="1"/>
        </p:nvSpPr>
        <p:spPr>
          <a:xfrm>
            <a:off x="2895601" y="3300314"/>
            <a:ext cx="835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through strategy and measuring what matters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5356F1-0B08-480B-B335-706370418D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7" y="1818875"/>
            <a:ext cx="1310291" cy="139322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F6462E-966E-4B05-A265-328F9D415AEE}"/>
              </a:ext>
            </a:extLst>
          </p:cNvPr>
          <p:cNvCxnSpPr>
            <a:cxnSpLocks/>
          </p:cNvCxnSpPr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080E281A-F21C-F041-AB8B-6AF7A94C50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86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Calibri Regular"/>
              </a:defRPr>
            </a:lvl1pPr>
            <a:lvl2pPr>
              <a:defRPr b="0" i="0">
                <a:latin typeface="Calibri Regular"/>
              </a:defRPr>
            </a:lvl2pPr>
            <a:lvl3pPr>
              <a:defRPr b="0" i="0">
                <a:latin typeface="Calibri Regular"/>
              </a:defRPr>
            </a:lvl3pPr>
            <a:lvl4pPr>
              <a:defRPr b="0" i="0">
                <a:latin typeface="Calibri Regular"/>
              </a:defRPr>
            </a:lvl4pPr>
            <a:lvl5pPr>
              <a:defRPr b="0" i="0">
                <a:latin typeface="Calibri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61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7440"/>
            <a:ext cx="5410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837440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403BAB-DA71-5445-80D4-9E4C5BE6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25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FF8A-ABDB-D148-AAE4-55A85750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15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Logo Top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C39936-2CCF-CA4F-85AE-E542AD107420}"/>
              </a:ext>
            </a:extLst>
          </p:cNvPr>
          <p:cNvSpPr/>
          <p:nvPr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lang="en-US" sz="1051" b="0" i="0" baseline="0" dirty="0" err="1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230551A1-C79C-7B41-BCEC-18962BB4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83C12A-BDEE-1A42-88B5-3B677A174D29}"/>
              </a:ext>
            </a:extLst>
          </p:cNvPr>
          <p:cNvCxnSpPr/>
          <p:nvPr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7CAA25F-51CD-4177-A1D9-4C8C0070D34F}"/>
              </a:ext>
            </a:extLst>
          </p:cNvPr>
          <p:cNvSpPr/>
          <p:nvPr userDrawn="1"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A5CB58-BE02-466E-9EA3-83DAE06CE570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353F2C49-C0B6-0C41-8299-523CED29E4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184935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83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let (4 Stats)" preserve="1">
  <p:cSld name="Caselet (4 Stats)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05"/>
          <p:cNvSpPr txBox="1">
            <a:spLocks noGrp="1"/>
          </p:cNvSpPr>
          <p:nvPr>
            <p:ph type="body" idx="14"/>
          </p:nvPr>
        </p:nvSpPr>
        <p:spPr>
          <a:xfrm>
            <a:off x="682337" y="1064830"/>
            <a:ext cx="10896168" cy="83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marR="0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9" name="Google Shape;769;p105"/>
          <p:cNvSpPr>
            <a:spLocks noGrp="1"/>
          </p:cNvSpPr>
          <p:nvPr>
            <p:ph type="body" idx="1"/>
          </p:nvPr>
        </p:nvSpPr>
        <p:spPr>
          <a:xfrm>
            <a:off x="682337" y="3309726"/>
            <a:ext cx="5382491" cy="501612"/>
          </a:xfrm>
          <a:prstGeom prst="roundRect">
            <a:avLst>
              <a:gd name="adj" fmla="val 86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0" name="Google Shape;770;p105"/>
          <p:cNvSpPr txBox="1">
            <a:spLocks noGrp="1"/>
          </p:cNvSpPr>
          <p:nvPr>
            <p:ph type="title"/>
          </p:nvPr>
        </p:nvSpPr>
        <p:spPr>
          <a:xfrm>
            <a:off x="472191" y="250249"/>
            <a:ext cx="11235128" cy="5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71" name="Google Shape;771;p105"/>
          <p:cNvSpPr>
            <a:spLocks noGrp="1"/>
          </p:cNvSpPr>
          <p:nvPr>
            <p:ph type="body" idx="2"/>
          </p:nvPr>
        </p:nvSpPr>
        <p:spPr>
          <a:xfrm>
            <a:off x="6197411" y="3314203"/>
            <a:ext cx="5382491" cy="501612"/>
          </a:xfrm>
          <a:prstGeom prst="roundRect">
            <a:avLst>
              <a:gd name="adj" fmla="val 86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3" name="Google Shape;773;p105"/>
          <p:cNvSpPr txBox="1">
            <a:spLocks noGrp="1"/>
          </p:cNvSpPr>
          <p:nvPr>
            <p:ph type="body" idx="3"/>
          </p:nvPr>
        </p:nvSpPr>
        <p:spPr>
          <a:xfrm>
            <a:off x="1426011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4" name="Google Shape;774;p105"/>
          <p:cNvSpPr txBox="1">
            <a:spLocks noGrp="1"/>
          </p:cNvSpPr>
          <p:nvPr>
            <p:ph type="body" idx="4"/>
          </p:nvPr>
        </p:nvSpPr>
        <p:spPr>
          <a:xfrm>
            <a:off x="4273383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5" name="Google Shape;775;p105"/>
          <p:cNvSpPr txBox="1">
            <a:spLocks noGrp="1"/>
          </p:cNvSpPr>
          <p:nvPr>
            <p:ph type="body" idx="5"/>
          </p:nvPr>
        </p:nvSpPr>
        <p:spPr>
          <a:xfrm>
            <a:off x="7132331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6" name="Google Shape;776;p105"/>
          <p:cNvSpPr txBox="1">
            <a:spLocks noGrp="1"/>
          </p:cNvSpPr>
          <p:nvPr>
            <p:ph type="body" idx="6"/>
          </p:nvPr>
        </p:nvSpPr>
        <p:spPr>
          <a:xfrm>
            <a:off x="9987417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7" name="Google Shape;777;p105"/>
          <p:cNvSpPr txBox="1">
            <a:spLocks noGrp="1"/>
          </p:cNvSpPr>
          <p:nvPr>
            <p:ph type="body" idx="7"/>
          </p:nvPr>
        </p:nvSpPr>
        <p:spPr>
          <a:xfrm>
            <a:off x="682336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8" name="Google Shape;778;p105"/>
          <p:cNvSpPr txBox="1">
            <a:spLocks noGrp="1"/>
          </p:cNvSpPr>
          <p:nvPr>
            <p:ph type="body" idx="8"/>
          </p:nvPr>
        </p:nvSpPr>
        <p:spPr>
          <a:xfrm>
            <a:off x="3523921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9" name="Google Shape;779;p105"/>
          <p:cNvSpPr txBox="1">
            <a:spLocks noGrp="1"/>
          </p:cNvSpPr>
          <p:nvPr>
            <p:ph type="body" idx="9"/>
          </p:nvPr>
        </p:nvSpPr>
        <p:spPr>
          <a:xfrm>
            <a:off x="6394443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0" name="Google Shape;780;p105"/>
          <p:cNvSpPr txBox="1">
            <a:spLocks noGrp="1"/>
          </p:cNvSpPr>
          <p:nvPr>
            <p:ph type="body" idx="13"/>
          </p:nvPr>
        </p:nvSpPr>
        <p:spPr>
          <a:xfrm>
            <a:off x="9230241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3" name="Google Shape;783;p105"/>
          <p:cNvSpPr txBox="1">
            <a:spLocks noGrp="1"/>
          </p:cNvSpPr>
          <p:nvPr>
            <p:ph type="body" idx="15"/>
          </p:nvPr>
        </p:nvSpPr>
        <p:spPr>
          <a:xfrm>
            <a:off x="682337" y="3934623"/>
            <a:ext cx="5382491" cy="2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301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566" lvl="2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754" lvl="3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5943" lvl="4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4" name="Google Shape;784;p105"/>
          <p:cNvSpPr txBox="1">
            <a:spLocks noGrp="1"/>
          </p:cNvSpPr>
          <p:nvPr>
            <p:ph type="body" idx="16"/>
          </p:nvPr>
        </p:nvSpPr>
        <p:spPr>
          <a:xfrm>
            <a:off x="6196014" y="3934623"/>
            <a:ext cx="5387521" cy="225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301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566" lvl="2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0172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es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3"/>
          <p:cNvSpPr>
            <a:spLocks noGrp="1"/>
          </p:cNvSpPr>
          <p:nvPr>
            <p:ph type="title"/>
          </p:nvPr>
        </p:nvSpPr>
        <p:spPr>
          <a:xfrm>
            <a:off x="472191" y="1165423"/>
            <a:ext cx="11235128" cy="452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8500"/>
              </a:lnSpc>
              <a:defRPr sz="7800" b="0" i="0">
                <a:solidFill>
                  <a:schemeClr val="accent2"/>
                </a:solidFill>
                <a:latin typeface="Calibri Regular"/>
                <a:ea typeface="Calibri Regular"/>
                <a:cs typeface="Calibri Regular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1FC01A-9520-544E-8BB4-04DD0AD8B824}"/>
              </a:ext>
            </a:extLst>
          </p:cNvPr>
          <p:cNvSpPr/>
          <p:nvPr/>
        </p:nvSpPr>
        <p:spPr>
          <a:xfrm>
            <a:off x="4038600" y="6440677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lang="en-US" sz="1051" b="0" i="0" baseline="0" dirty="0" err="1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AgillityHealth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9D9C2A-F56A-984A-9096-955D4BF0E923}"/>
              </a:ext>
            </a:extLst>
          </p:cNvPr>
          <p:cNvCxnSpPr/>
          <p:nvPr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03A21F1-DC0D-4679-B534-C68279DE7848}"/>
              </a:ext>
            </a:extLst>
          </p:cNvPr>
          <p:cNvSpPr/>
          <p:nvPr userDrawn="1"/>
        </p:nvSpPr>
        <p:spPr>
          <a:xfrm>
            <a:off x="4038600" y="6440677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8D02CF-5942-4E39-81FE-2003CE24EFC1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5D874A7B-6864-EF4D-A96C-97FD8B3B26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204689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6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mpl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0"/>
            <a:ext cx="11277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89464"/>
            <a:ext cx="11277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877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ight Grey Rad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CC94BB-D688-0947-8012-050CE7C551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6" t="10938" r="7528" b="37586"/>
          <a:stretch/>
        </p:blipFill>
        <p:spPr>
          <a:xfrm>
            <a:off x="1" y="738028"/>
            <a:ext cx="12192001" cy="5099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C39936-2CCF-CA4F-85AE-E542AD107420}"/>
              </a:ext>
            </a:extLst>
          </p:cNvPr>
          <p:cNvSpPr/>
          <p:nvPr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lang="en-US" sz="1051" b="0" i="0" baseline="0" dirty="0" err="1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CDF9EC3-5784-7B46-98BA-CD7F0FE725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0435" y="2827017"/>
            <a:ext cx="8686800" cy="921329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D44315-94DA-DC44-85CA-22C4F7ABF9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255833"/>
            <a:ext cx="3160435" cy="6369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02923C-B9CC-47EF-AEDF-56D49B2B3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6" t="10938" r="7528" b="37586"/>
          <a:stretch/>
        </p:blipFill>
        <p:spPr>
          <a:xfrm>
            <a:off x="1" y="738028"/>
            <a:ext cx="12192001" cy="50993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45F03-27D8-463E-BCCB-048E40189D62}"/>
              </a:ext>
            </a:extLst>
          </p:cNvPr>
          <p:cNvSpPr/>
          <p:nvPr userDrawn="1"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E2EBF3-81AC-4D1C-B900-357ADCDC8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255833"/>
            <a:ext cx="3160435" cy="6369579"/>
          </a:xfrm>
          <a:prstGeom prst="rect">
            <a:avLst/>
          </a:prstGeom>
        </p:spPr>
      </p:pic>
      <p:pic>
        <p:nvPicPr>
          <p:cNvPr id="16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3347EEDD-BBA9-D94B-B8D4-709A1A3783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56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ark Grey Rad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 rot="16200000">
            <a:off x="3546347" y="-2767587"/>
            <a:ext cx="5099304" cy="12192000"/>
          </a:xfrm>
          <a:prstGeom prst="rect">
            <a:avLst/>
          </a:prstGeom>
          <a:solidFill>
            <a:srgbClr val="58595B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endParaRPr lang="en-US" sz="1600" b="0" dirty="0">
              <a:solidFill>
                <a:schemeClr val="accent5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926E9-9093-154F-8F82-8F962D8DFBDF}"/>
              </a:ext>
            </a:extLst>
          </p:cNvPr>
          <p:cNvSpPr/>
          <p:nvPr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lang="en-US" sz="1051" b="0" i="0" baseline="0" dirty="0" err="1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598D3B2-FE07-9C49-BE4F-C775FBEBD2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599" y="3063318"/>
            <a:ext cx="8686800" cy="921329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C63CE-1876-3B4C-A940-8F0E9BC3C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-2979643"/>
            <a:ext cx="3160435" cy="63695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5F10BD-76C6-4D83-B218-8440EA05B0CB}"/>
              </a:ext>
            </a:extLst>
          </p:cNvPr>
          <p:cNvSpPr/>
          <p:nvPr userDrawn="1"/>
        </p:nvSpPr>
        <p:spPr bwMode="auto">
          <a:xfrm rot="16200000">
            <a:off x="3546347" y="-2767587"/>
            <a:ext cx="5099304" cy="12192000"/>
          </a:xfrm>
          <a:prstGeom prst="rect">
            <a:avLst/>
          </a:prstGeom>
          <a:solidFill>
            <a:srgbClr val="58595B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4C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AD69C2-5C8E-4CC1-927E-C0EC8EA7F9A6}"/>
              </a:ext>
            </a:extLst>
          </p:cNvPr>
          <p:cNvSpPr/>
          <p:nvPr userDrawn="1"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49A634-9EC2-4AF3-BFAD-0042D0A08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-2979643"/>
            <a:ext cx="3160435" cy="6369579"/>
          </a:xfrm>
          <a:prstGeom prst="rect">
            <a:avLst/>
          </a:prstGeom>
        </p:spPr>
      </p:pic>
      <p:pic>
        <p:nvPicPr>
          <p:cNvPr id="15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FBC3655C-8ED3-3D4B-B065-1D1803A4D4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62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Calibri Regular"/>
              </a:defRPr>
            </a:lvl1pPr>
            <a:lvl2pPr>
              <a:defRPr b="0" i="0">
                <a:latin typeface="Calibri Regular"/>
              </a:defRPr>
            </a:lvl2pPr>
            <a:lvl3pPr>
              <a:defRPr b="0" i="0">
                <a:latin typeface="Calibri Regular"/>
              </a:defRPr>
            </a:lvl3pPr>
            <a:lvl4pPr>
              <a:defRPr b="0" i="0">
                <a:latin typeface="Calibri Regular"/>
              </a:defRPr>
            </a:lvl4pPr>
            <a:lvl5pPr>
              <a:defRPr b="0" i="0">
                <a:latin typeface="Calibri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10140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310C49-F56E-6748-AB2E-0ED443C8CE30}"/>
              </a:ext>
            </a:extLst>
          </p:cNvPr>
          <p:cNvSpPr/>
          <p:nvPr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lang="en-US" sz="1051" b="0" i="0" baseline="0" dirty="0" err="1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91A4FF-88A1-4F33-8707-5BE11CD7060A}"/>
              </a:ext>
            </a:extLst>
          </p:cNvPr>
          <p:cNvSpPr/>
          <p:nvPr userDrawn="1"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AgilityHealth® | Confidential &amp; Proprietary</a:t>
            </a:r>
          </a:p>
        </p:txBody>
      </p:sp>
      <p:pic>
        <p:nvPicPr>
          <p:cNvPr id="8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9DEA6735-8FDE-984B-8EBC-9F4E0D6B5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13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577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 1 1">
  <p:cSld name="Title Slide - Op 1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1"/>
          <p:cNvPicPr preferRelativeResize="0"/>
          <p:nvPr/>
        </p:nvPicPr>
        <p:blipFill rotWithShape="1">
          <a:blip r:embed="rId2">
            <a:alphaModFix amt="78000"/>
          </a:blip>
          <a:srcRect/>
          <a:stretch/>
        </p:blipFill>
        <p:spPr>
          <a:xfrm>
            <a:off x="0" y="-3"/>
            <a:ext cx="122355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1"/>
          <p:cNvSpPr/>
          <p:nvPr/>
        </p:nvSpPr>
        <p:spPr>
          <a:xfrm>
            <a:off x="3000" y="5139190"/>
            <a:ext cx="12189000" cy="11059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1"/>
          <p:cNvSpPr txBox="1">
            <a:spLocks noGrp="1"/>
          </p:cNvSpPr>
          <p:nvPr>
            <p:ph type="title"/>
          </p:nvPr>
        </p:nvSpPr>
        <p:spPr>
          <a:xfrm>
            <a:off x="2055354" y="5209314"/>
            <a:ext cx="100461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2" name="Google Shape;2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610" y="-3"/>
            <a:ext cx="341890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0621" y="1514019"/>
            <a:ext cx="8821063" cy="352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3BAD0C69-DD34-4F41-BF41-45B30B476E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470" y="172807"/>
            <a:ext cx="3737872" cy="10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5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7440"/>
            <a:ext cx="54102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837440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403BAB-DA71-5445-80D4-9E4C5BE6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661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FF8A-ABDB-D148-AAE4-55A85750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56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Logo Top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C39936-2CCF-CA4F-85AE-E542AD107420}"/>
              </a:ext>
            </a:extLst>
          </p:cNvPr>
          <p:cNvSpPr/>
          <p:nvPr userDrawn="1"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230551A1-C79C-7B41-BCEC-18962BB4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83C12A-BDEE-1A42-88B5-3B677A174D29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99FFDCDA-C20E-2B43-A3A3-42F02E8C2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226178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0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let (4 Stats)" preserve="1">
  <p:cSld name="Caselet (4 Stats)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05"/>
          <p:cNvSpPr txBox="1">
            <a:spLocks noGrp="1"/>
          </p:cNvSpPr>
          <p:nvPr>
            <p:ph type="body" idx="14"/>
          </p:nvPr>
        </p:nvSpPr>
        <p:spPr>
          <a:xfrm>
            <a:off x="682337" y="1064830"/>
            <a:ext cx="10896168" cy="83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marR="0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69" name="Google Shape;769;p105"/>
          <p:cNvSpPr>
            <a:spLocks noGrp="1"/>
          </p:cNvSpPr>
          <p:nvPr>
            <p:ph type="body" idx="1"/>
          </p:nvPr>
        </p:nvSpPr>
        <p:spPr>
          <a:xfrm>
            <a:off x="682337" y="3309726"/>
            <a:ext cx="5382491" cy="501612"/>
          </a:xfrm>
          <a:prstGeom prst="roundRect">
            <a:avLst>
              <a:gd name="adj" fmla="val 86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70" name="Google Shape;770;p105"/>
          <p:cNvSpPr txBox="1">
            <a:spLocks noGrp="1"/>
          </p:cNvSpPr>
          <p:nvPr>
            <p:ph type="title"/>
          </p:nvPr>
        </p:nvSpPr>
        <p:spPr>
          <a:xfrm>
            <a:off x="472191" y="250249"/>
            <a:ext cx="11235128" cy="5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1" name="Google Shape;771;p105"/>
          <p:cNvSpPr>
            <a:spLocks noGrp="1"/>
          </p:cNvSpPr>
          <p:nvPr>
            <p:ph type="body" idx="2"/>
          </p:nvPr>
        </p:nvSpPr>
        <p:spPr>
          <a:xfrm>
            <a:off x="6197411" y="3314203"/>
            <a:ext cx="5382491" cy="501612"/>
          </a:xfrm>
          <a:prstGeom prst="roundRect">
            <a:avLst>
              <a:gd name="adj" fmla="val 86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73" name="Google Shape;773;p105"/>
          <p:cNvSpPr txBox="1">
            <a:spLocks noGrp="1"/>
          </p:cNvSpPr>
          <p:nvPr>
            <p:ph type="body" idx="3"/>
          </p:nvPr>
        </p:nvSpPr>
        <p:spPr>
          <a:xfrm>
            <a:off x="1426011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4" name="Google Shape;774;p105"/>
          <p:cNvSpPr txBox="1">
            <a:spLocks noGrp="1"/>
          </p:cNvSpPr>
          <p:nvPr>
            <p:ph type="body" idx="4"/>
          </p:nvPr>
        </p:nvSpPr>
        <p:spPr>
          <a:xfrm>
            <a:off x="4273383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5" name="Google Shape;775;p105"/>
          <p:cNvSpPr txBox="1">
            <a:spLocks noGrp="1"/>
          </p:cNvSpPr>
          <p:nvPr>
            <p:ph type="body" idx="5"/>
          </p:nvPr>
        </p:nvSpPr>
        <p:spPr>
          <a:xfrm>
            <a:off x="7132331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6" name="Google Shape;776;p105"/>
          <p:cNvSpPr txBox="1">
            <a:spLocks noGrp="1"/>
          </p:cNvSpPr>
          <p:nvPr>
            <p:ph type="body" idx="6"/>
          </p:nvPr>
        </p:nvSpPr>
        <p:spPr>
          <a:xfrm>
            <a:off x="9987417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7" name="Google Shape;777;p105"/>
          <p:cNvSpPr txBox="1">
            <a:spLocks noGrp="1"/>
          </p:cNvSpPr>
          <p:nvPr>
            <p:ph type="body" idx="7"/>
          </p:nvPr>
        </p:nvSpPr>
        <p:spPr>
          <a:xfrm>
            <a:off x="682336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8" name="Google Shape;778;p105"/>
          <p:cNvSpPr txBox="1">
            <a:spLocks noGrp="1"/>
          </p:cNvSpPr>
          <p:nvPr>
            <p:ph type="body" idx="8"/>
          </p:nvPr>
        </p:nvSpPr>
        <p:spPr>
          <a:xfrm>
            <a:off x="3523921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9" name="Google Shape;779;p105"/>
          <p:cNvSpPr txBox="1">
            <a:spLocks noGrp="1"/>
          </p:cNvSpPr>
          <p:nvPr>
            <p:ph type="body" idx="9"/>
          </p:nvPr>
        </p:nvSpPr>
        <p:spPr>
          <a:xfrm>
            <a:off x="6394443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0" name="Google Shape;780;p105"/>
          <p:cNvSpPr txBox="1">
            <a:spLocks noGrp="1"/>
          </p:cNvSpPr>
          <p:nvPr>
            <p:ph type="body" idx="13"/>
          </p:nvPr>
        </p:nvSpPr>
        <p:spPr>
          <a:xfrm>
            <a:off x="9230241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3" name="Google Shape;783;p105"/>
          <p:cNvSpPr txBox="1">
            <a:spLocks noGrp="1"/>
          </p:cNvSpPr>
          <p:nvPr>
            <p:ph type="body" idx="15"/>
          </p:nvPr>
        </p:nvSpPr>
        <p:spPr>
          <a:xfrm>
            <a:off x="682337" y="3934623"/>
            <a:ext cx="5382491" cy="2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301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566" lvl="2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754" lvl="3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5943" lvl="4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84" name="Google Shape;784;p105"/>
          <p:cNvSpPr txBox="1">
            <a:spLocks noGrp="1"/>
          </p:cNvSpPr>
          <p:nvPr>
            <p:ph type="body" idx="16"/>
          </p:nvPr>
        </p:nvSpPr>
        <p:spPr>
          <a:xfrm>
            <a:off x="6196014" y="3934623"/>
            <a:ext cx="5387521" cy="225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301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566" lvl="2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070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1AEF0F-D4C7-2A49-8E98-497E548B9CCF}"/>
              </a:ext>
            </a:extLst>
          </p:cNvPr>
          <p:cNvSpPr/>
          <p:nvPr userDrawn="1"/>
        </p:nvSpPr>
        <p:spPr>
          <a:xfrm>
            <a:off x="381000" y="6400801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 | Confidential &amp; Proprietary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8B396F-B502-9B4D-99BC-8C3B48646A35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3EF6970E-1F0D-F44A-A94A-FDB6E45431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1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  <p:sldLayoutId id="2147484688" r:id="rId12"/>
    <p:sldLayoutId id="2147484689" r:id="rId13"/>
    <p:sldLayoutId id="2147484690" r:id="rId14"/>
    <p:sldLayoutId id="2147484691" r:id="rId15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1AEF0F-D4C7-2A49-8E98-497E548B9CCF}"/>
              </a:ext>
            </a:extLst>
          </p:cNvPr>
          <p:cNvSpPr/>
          <p:nvPr userDrawn="1"/>
        </p:nvSpPr>
        <p:spPr>
          <a:xfrm>
            <a:off x="381000" y="6400801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AgilityHealth®  | Confidential &amp; Proprietary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8B396F-B502-9B4D-99BC-8C3B48646A35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826EA3FA-D543-A24B-8A6D-D3C3955A28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7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  <p:sldLayoutId id="2147484704" r:id="rId12"/>
    <p:sldLayoutId id="2147484705" r:id="rId13"/>
    <p:sldLayoutId id="2147484706" r:id="rId14"/>
    <p:sldLayoutId id="2147484707" r:id="rId15"/>
    <p:sldLayoutId id="2147484708" r:id="rId16"/>
    <p:sldLayoutId id="2147484709" r:id="rId17"/>
    <p:sldLayoutId id="2147484710" r:id="rId18"/>
    <p:sldLayoutId id="2147484711" r:id="rId19"/>
    <p:sldLayoutId id="2147484712" r:id="rId20"/>
    <p:sldLayoutId id="2147484713" r:id="rId2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1AEF0F-D4C7-2A49-8E98-497E548B9CCF}"/>
              </a:ext>
            </a:extLst>
          </p:cNvPr>
          <p:cNvSpPr/>
          <p:nvPr/>
        </p:nvSpPr>
        <p:spPr>
          <a:xfrm>
            <a:off x="381000" y="6400801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lang="en-US" sz="1051" b="0" i="0" baseline="0" dirty="0" err="1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®  | Confidential &amp; Proprietary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8B396F-B502-9B4D-99BC-8C3B48646A35}"/>
              </a:ext>
            </a:extLst>
          </p:cNvPr>
          <p:cNvCxnSpPr/>
          <p:nvPr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E68CE65-1799-48A5-8AE4-DE71F2860F98}"/>
              </a:ext>
            </a:extLst>
          </p:cNvPr>
          <p:cNvSpPr/>
          <p:nvPr userDrawn="1"/>
        </p:nvSpPr>
        <p:spPr>
          <a:xfrm>
            <a:off x="381000" y="6400801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 | Confidential &amp; Proprietary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F0387B-666E-4120-95D7-194E3223C677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https://lh7-us.googleusercontent.com/1FOo5zWo_rsE5YJBEGyaXdiWQxY6Lu5EzkYvgTaBXnmJNPHoLRhpRAuqVazr-rkRufnLqFg4gHTmn0WiC3OcoXaqj7jwmJrC76xfwbA4Q-sh7HbOahT6s9Wfis0Rf_sTeyCLvUXXgOPO7lSRNGDm1ts">
            <a:extLst>
              <a:ext uri="{FF2B5EF4-FFF2-40B4-BE49-F238E27FC236}">
                <a16:creationId xmlns:a16="http://schemas.microsoft.com/office/drawing/2014/main" id="{194AA6BC-7146-BB4B-9E61-6E7502FF37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90490"/>
            <a:ext cx="2057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71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  <p:sldLayoutId id="2147484726" r:id="rId12"/>
    <p:sldLayoutId id="2147484727" r:id="rId13"/>
    <p:sldLayoutId id="2147484728" r:id="rId14"/>
    <p:sldLayoutId id="2147484729" r:id="rId15"/>
    <p:sldLayoutId id="2147484730" r:id="rId16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1"/>
          <p:cNvSpPr txBox="1">
            <a:spLocks noGrp="1"/>
          </p:cNvSpPr>
          <p:nvPr>
            <p:ph type="title"/>
          </p:nvPr>
        </p:nvSpPr>
        <p:spPr>
          <a:xfrm>
            <a:off x="2783632" y="5344195"/>
            <a:ext cx="9073008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600" dirty="0"/>
              <a:t>Continuous Improvement Readout and Planning Session for Leaders FACILITATION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373797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6BCED-23B8-4907-817B-E1A096A0FC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Summary of Observations</a:t>
            </a:r>
          </a:p>
        </p:txBody>
      </p:sp>
    </p:spTree>
    <p:extLst>
      <p:ext uri="{BB962C8B-B14F-4D97-AF65-F5344CB8AC3E}">
        <p14:creationId xmlns:p14="http://schemas.microsoft.com/office/powerpoint/2010/main" val="159359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Multi-Team Analysis </a:t>
            </a:r>
            <a:r>
              <a:rPr lang="en-US" sz="2700" i="1" dirty="0"/>
              <a:t>Teams &amp; Assessments Completed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4502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Multi-Team Analysis </a:t>
            </a:r>
            <a:r>
              <a:rPr lang="en-US" sz="2700" i="1" dirty="0"/>
              <a:t>Rollup Radar &amp; Filtering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04437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Multi-Team Analysis </a:t>
            </a:r>
            <a:r>
              <a:rPr lang="en-US" sz="2700" i="1" dirty="0"/>
              <a:t>Analytics Table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221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Multi-Team Analysis </a:t>
            </a:r>
            <a:r>
              <a:rPr lang="en-US" sz="2700" i="1" dirty="0"/>
              <a:t>Maturity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15264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7E80CD-E2C6-42B3-879F-7AC55E6AF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30" y="980728"/>
            <a:ext cx="6142849" cy="54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 panose="020F0302020204030204" pitchFamily="34" charset="0"/>
              </a:rPr>
              <a:t>Example: TeamHealth Insights: Maturity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1DB1A-5834-EB4C-B27E-166AC939A426}"/>
              </a:ext>
            </a:extLst>
          </p:cNvPr>
          <p:cNvSpPr/>
          <p:nvPr/>
        </p:nvSpPr>
        <p:spPr>
          <a:xfrm>
            <a:off x="5375920" y="1810952"/>
            <a:ext cx="2411398" cy="4138328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AAC553-8A52-8E47-A808-9DE55F19D6B8}"/>
              </a:ext>
            </a:extLst>
          </p:cNvPr>
          <p:cNvSpPr txBox="1"/>
          <p:nvPr/>
        </p:nvSpPr>
        <p:spPr>
          <a:xfrm>
            <a:off x="6581619" y="5719582"/>
            <a:ext cx="2411398" cy="461665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Recommended goals for teams at Walk and Run maturity levels</a:t>
            </a:r>
          </a:p>
        </p:txBody>
      </p:sp>
    </p:spTree>
    <p:extLst>
      <p:ext uri="{BB962C8B-B14F-4D97-AF65-F5344CB8AC3E}">
        <p14:creationId xmlns:p14="http://schemas.microsoft.com/office/powerpoint/2010/main" val="1767399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222D56-9073-4549-9E2A-D60CDC53A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81" y="981022"/>
            <a:ext cx="6058247" cy="540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96300B-7F9B-4B93-AE17-ED26D951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Maturity Roadmap – Recommended Plan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FD6C4-353A-4141-BD38-AB51184159EF}"/>
              </a:ext>
            </a:extLst>
          </p:cNvPr>
          <p:cNvSpPr/>
          <p:nvPr/>
        </p:nvSpPr>
        <p:spPr>
          <a:xfrm>
            <a:off x="5358111" y="1844824"/>
            <a:ext cx="2394073" cy="410036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D2C4F-EDC6-431A-B726-6B5EBE165774}"/>
              </a:ext>
            </a:extLst>
          </p:cNvPr>
          <p:cNvSpPr txBox="1"/>
          <p:nvPr/>
        </p:nvSpPr>
        <p:spPr>
          <a:xfrm>
            <a:off x="6383988" y="5661248"/>
            <a:ext cx="2592332" cy="46166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Recommended activities for teams at Walk and Run maturity levels</a:t>
            </a:r>
          </a:p>
        </p:txBody>
      </p:sp>
    </p:spTree>
    <p:extLst>
      <p:ext uri="{BB962C8B-B14F-4D97-AF65-F5344CB8AC3E}">
        <p14:creationId xmlns:p14="http://schemas.microsoft.com/office/powerpoint/2010/main" val="130634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Multi-Team Analysis </a:t>
            </a:r>
            <a:r>
              <a:rPr lang="en-US" sz="2700" i="1" dirty="0"/>
              <a:t>Quantitative Delivery Metrics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007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Multi-Team Analysis </a:t>
            </a:r>
            <a:r>
              <a:rPr lang="en-US" sz="2700" i="1" dirty="0"/>
              <a:t>Growth Journey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48378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Multi-Team Analysis </a:t>
            </a:r>
            <a:r>
              <a:rPr lang="en-US" sz="2700" i="1" dirty="0"/>
              <a:t>OGI Themes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8092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dirty="0"/>
              <a:t>Organizing Tools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4294967295"/>
          </p:nvPr>
        </p:nvSpPr>
        <p:spPr>
          <a:xfrm>
            <a:off x="911424" y="1268760"/>
            <a:ext cx="4151784" cy="25063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cs typeface="ＭＳ Ｐゴシック" charset="-128"/>
              </a:rPr>
              <a:t> Our Team Norms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cs typeface="ＭＳ Ｐゴシック" charset="-128"/>
              </a:rPr>
              <a:t> Start / Finish / Breaks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cs typeface="ＭＳ Ｐゴシック" charset="-128"/>
              </a:rPr>
              <a:t> Assumptions</a:t>
            </a:r>
          </a:p>
        </p:txBody>
      </p:sp>
      <p:sp>
        <p:nvSpPr>
          <p:cNvPr id="35845" name="Rectangle 6"/>
          <p:cNvSpPr txBox="1">
            <a:spLocks noGrp="1" noChangeArrowheads="1"/>
          </p:cNvSpPr>
          <p:nvPr/>
        </p:nvSpPr>
        <p:spPr bwMode="auto">
          <a:xfrm>
            <a:off x="9144000" y="6246813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Clr>
                <a:srgbClr val="000000"/>
              </a:buClr>
              <a:buSzPct val="100000"/>
              <a:buFont typeface="Times New Roman" charset="0"/>
              <a:buNone/>
            </a:pPr>
            <a:fld id="{244481A7-9FCD-461E-B044-7D0EB8041248}" type="slidenum">
              <a:rPr lang="en-US" sz="1400">
                <a:solidFill>
                  <a:prstClr val="white"/>
                </a:solidFill>
                <a:ea typeface="MS Gothic" charset="0"/>
                <a:cs typeface="MS Gothic" charset="0"/>
              </a:rPr>
              <a:pPr algn="r">
                <a:buClr>
                  <a:srgbClr val="000000"/>
                </a:buClr>
                <a:buSzPct val="100000"/>
                <a:buFont typeface="Times New Roman" charset="0"/>
                <a:buNone/>
              </a:pPr>
              <a:t>2</a:t>
            </a:fld>
            <a:endParaRPr lang="en-US" sz="1400">
              <a:solidFill>
                <a:prstClr val="white"/>
              </a:solidFill>
              <a:ea typeface="MS Gothic" charset="0"/>
              <a:cs typeface="MS Gothic" charset="0"/>
            </a:endParaRPr>
          </a:p>
        </p:txBody>
      </p:sp>
      <p:sp>
        <p:nvSpPr>
          <p:cNvPr id="35846" name="Slide Number Placeholder 4"/>
          <p:cNvSpPr txBox="1">
            <a:spLocks noGrp="1"/>
          </p:cNvSpPr>
          <p:nvPr/>
        </p:nvSpPr>
        <p:spPr bwMode="auto">
          <a:xfrm>
            <a:off x="9144000" y="6246813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Clr>
                <a:srgbClr val="000000"/>
              </a:buClr>
              <a:buSzPct val="100000"/>
              <a:buFont typeface="Times New Roman" charset="0"/>
              <a:buNone/>
            </a:pPr>
            <a:fld id="{494CEE3D-B8F6-418F-B145-E8F78F828686}" type="slidenum">
              <a:rPr lang="en-US" sz="1400">
                <a:solidFill>
                  <a:prstClr val="white"/>
                </a:solidFill>
                <a:ea typeface="MS Gothic" charset="0"/>
                <a:cs typeface="MS Gothic" charset="0"/>
              </a:rPr>
              <a:pPr algn="r">
                <a:buClr>
                  <a:srgbClr val="000000"/>
                </a:buClr>
                <a:buSzPct val="100000"/>
                <a:buFont typeface="Times New Roman" charset="0"/>
                <a:buNone/>
              </a:pPr>
              <a:t>2</a:t>
            </a:fld>
            <a:endParaRPr lang="en-US" sz="1400">
              <a:solidFill>
                <a:prstClr val="white"/>
              </a:solidFill>
              <a:ea typeface="MS Gothic" charset="0"/>
              <a:cs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19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6149F-6C58-4C99-ACDD-0E33AFC27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5200" y="2780928"/>
            <a:ext cx="8686800" cy="921329"/>
          </a:xfrm>
        </p:spPr>
        <p:txBody>
          <a:bodyPr/>
          <a:lstStyle/>
          <a:p>
            <a:pPr algn="l"/>
            <a:r>
              <a:rPr lang="en-US" dirty="0"/>
              <a:t>Analysis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201265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8BBE-BE3B-44E3-B723-DBD42AF7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Analyze Data and Share your Insights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322E572-E98C-46B3-A469-F80F4D8FF7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600570"/>
              </p:ext>
            </p:extLst>
          </p:nvPr>
        </p:nvGraphicFramePr>
        <p:xfrm>
          <a:off x="1301222" y="1124744"/>
          <a:ext cx="9577064" cy="345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1755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243" y="1339965"/>
            <a:ext cx="6380125" cy="508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Activity: Radar Analysis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 rot="21277047">
            <a:off x="3800543" y="2050373"/>
            <a:ext cx="4835525" cy="3248025"/>
          </a:xfrm>
        </p:spPr>
        <p:txBody>
          <a:bodyPr>
            <a:normAutofit/>
          </a:bodyPr>
          <a:lstStyle/>
          <a:p>
            <a:r>
              <a:rPr lang="en-US" sz="2800" dirty="0">
                <a:cs typeface="AR CENA"/>
              </a:rPr>
              <a:t>Break into small groups </a:t>
            </a:r>
          </a:p>
          <a:p>
            <a:r>
              <a:rPr lang="en-US" sz="2800" dirty="0">
                <a:cs typeface="AR CENA"/>
              </a:rPr>
              <a:t>Analyze one of the data sets in AgilityHealth</a:t>
            </a:r>
          </a:p>
          <a:p>
            <a:r>
              <a:rPr lang="en-US" sz="2800" dirty="0">
                <a:cs typeface="AR CENA"/>
              </a:rPr>
              <a:t>Share your insights with the larger group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4136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8BBE-BE3B-44E3-B723-DBD42AF7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teams asking for? Analyze the OGIs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322E572-E98C-46B3-A469-F80F4D8FF7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617077"/>
              </p:ext>
            </p:extLst>
          </p:nvPr>
        </p:nvGraphicFramePr>
        <p:xfrm>
          <a:off x="197495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0674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636" y="1196752"/>
            <a:ext cx="6552728" cy="525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/>
              <a:t>Activity: What are the teams asking for? OGI Analysis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 rot="21322405">
            <a:off x="3563465" y="1987016"/>
            <a:ext cx="4835525" cy="3462338"/>
          </a:xfrm>
        </p:spPr>
        <p:txBody>
          <a:bodyPr>
            <a:normAutofit/>
          </a:bodyPr>
          <a:lstStyle/>
          <a:p>
            <a:r>
              <a:rPr lang="en-US" sz="2800" dirty="0">
                <a:cs typeface="AR CENA"/>
              </a:rPr>
              <a:t>Break into small groups</a:t>
            </a:r>
          </a:p>
          <a:p>
            <a:r>
              <a:rPr lang="en-US" sz="2800" dirty="0">
                <a:cs typeface="AR CENA"/>
              </a:rPr>
              <a:t>Review, analyze and update the Organizational Growth Items</a:t>
            </a:r>
          </a:p>
          <a:p>
            <a:r>
              <a:rPr lang="en-US" sz="2800" dirty="0">
                <a:cs typeface="AR CENA"/>
              </a:rPr>
              <a:t>Share your work with the larger group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2688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1E7F5-9D11-4F6D-89D6-ED197B510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Growth Plan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3810227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672" y="1036150"/>
            <a:ext cx="6248122" cy="56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Activity: Prioritize Top Issues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 rot="21322405">
            <a:off x="3671992" y="1566728"/>
            <a:ext cx="4835525" cy="4043362"/>
          </a:xfrm>
        </p:spPr>
        <p:txBody>
          <a:bodyPr>
            <a:normAutofit/>
          </a:bodyPr>
          <a:lstStyle/>
          <a:p>
            <a:r>
              <a:rPr lang="en-US" sz="2800" dirty="0">
                <a:cs typeface="AR CENA"/>
              </a:rPr>
              <a:t>Prioritize the list of Organizational Growth Items</a:t>
            </a:r>
          </a:p>
          <a:p>
            <a:r>
              <a:rPr lang="en-US" sz="2800" dirty="0">
                <a:cs typeface="AR CENA"/>
              </a:rPr>
              <a:t>Identify the top 1-3 issues to focus on this quarter</a:t>
            </a:r>
          </a:p>
          <a:p>
            <a:r>
              <a:rPr lang="en-US" sz="2800" dirty="0">
                <a:cs typeface="AR CENA"/>
              </a:rPr>
              <a:t>Gain consensus from the team</a:t>
            </a:r>
          </a:p>
        </p:txBody>
      </p:sp>
    </p:spTree>
    <p:extLst>
      <p:ext uri="{BB962C8B-B14F-4D97-AF65-F5344CB8AC3E}">
        <p14:creationId xmlns:p14="http://schemas.microsoft.com/office/powerpoint/2010/main" val="2080892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Refining the Top Issues</a:t>
            </a:r>
            <a:endParaRPr lang="en-US" i="1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322E572-E98C-46B3-A469-F80F4D8FF7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844464"/>
              </p:ext>
            </p:extLst>
          </p:nvPr>
        </p:nvGraphicFramePr>
        <p:xfrm>
          <a:off x="197495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2068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3712" y="1422248"/>
            <a:ext cx="6057902" cy="543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Activity: Refine the Top Issues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 rot="21288193">
            <a:off x="4179193" y="1833662"/>
            <a:ext cx="4706938" cy="404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cs typeface="AR CENA"/>
              </a:rPr>
              <a:t>For each OGI the team has selected for the quarter:</a:t>
            </a:r>
          </a:p>
          <a:p>
            <a:r>
              <a:rPr lang="en-US" sz="2400" dirty="0">
                <a:cs typeface="AR CENA"/>
              </a:rPr>
              <a:t>Understand the size (epic or story)</a:t>
            </a:r>
          </a:p>
          <a:p>
            <a:r>
              <a:rPr lang="en-US" sz="2400" dirty="0">
                <a:cs typeface="AR CENA"/>
              </a:rPr>
              <a:t>Confirm agreement on acceptance criteria (update if needed)</a:t>
            </a:r>
          </a:p>
          <a:p>
            <a:r>
              <a:rPr lang="en-US" sz="2400" dirty="0">
                <a:cs typeface="AR CENA"/>
              </a:rPr>
              <a:t>Define measurable results</a:t>
            </a:r>
          </a:p>
          <a:p>
            <a:r>
              <a:rPr lang="en-US" sz="2400" dirty="0">
                <a:cs typeface="AR CENA"/>
              </a:rPr>
              <a:t>Identify an owner/paired owners</a:t>
            </a:r>
          </a:p>
        </p:txBody>
      </p:sp>
    </p:spTree>
    <p:extLst>
      <p:ext uri="{BB962C8B-B14F-4D97-AF65-F5344CB8AC3E}">
        <p14:creationId xmlns:p14="http://schemas.microsoft.com/office/powerpoint/2010/main" val="223266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Leadership Checkpoints</a:t>
            </a:r>
            <a:endParaRPr lang="en-US" sz="3600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2346840" y="1089089"/>
          <a:ext cx="7914789" cy="3926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2738736" y="5081628"/>
            <a:ext cx="7130996" cy="80949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Meetings scheduled and facilitated by role: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Facilitator/Agile Coach, Manager, Team Lead/ScrumMaster</a:t>
            </a:r>
          </a:p>
        </p:txBody>
      </p:sp>
    </p:spTree>
    <p:extLst>
      <p:ext uri="{BB962C8B-B14F-4D97-AF65-F5344CB8AC3E}">
        <p14:creationId xmlns:p14="http://schemas.microsoft.com/office/powerpoint/2010/main" val="170358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 Purpose &amp; Deliverables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19836" y="1412776"/>
            <a:ext cx="5292588" cy="194421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 Agile Leaders, gain visibility into the health across your teams and create a plan to accelerate their </a:t>
            </a:r>
            <a:br>
              <a:rPr lang="en-US" dirty="0"/>
            </a:br>
            <a:r>
              <a:rPr lang="en-US" dirty="0"/>
              <a:t>performance and growth.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19836" y="3721596"/>
            <a:ext cx="5292588" cy="194421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Growth Plan for the Quarter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Owners for Each Item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Plan for Leadership Check-points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Agreement on Next 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3592" y="189525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</a:rPr>
              <a:t>Purpose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9556" y="435547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Deliverables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60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331" y="1196752"/>
            <a:ext cx="5715000" cy="512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/>
              <a:t>Activity: Design your Agile Ceremonies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 rot="21322405">
            <a:off x="3890069" y="1601211"/>
            <a:ext cx="4835525" cy="4041775"/>
          </a:xfrm>
        </p:spPr>
        <p:txBody>
          <a:bodyPr>
            <a:noAutofit/>
          </a:bodyPr>
          <a:lstStyle/>
          <a:p>
            <a:pPr marL="274637" lvl="1" indent="0">
              <a:buNone/>
            </a:pPr>
            <a:r>
              <a:rPr lang="en-US" sz="2400" dirty="0"/>
              <a:t>Agile Teams have the following ceremonies to keep work visible and healthy:</a:t>
            </a:r>
          </a:p>
          <a:p>
            <a:pPr lvl="1">
              <a:buFontTx/>
              <a:buChar char="-"/>
            </a:pPr>
            <a:r>
              <a:rPr lang="en-US" sz="2400" dirty="0"/>
              <a:t>Planning</a:t>
            </a:r>
          </a:p>
          <a:p>
            <a:pPr lvl="1">
              <a:buFontTx/>
              <a:buChar char="-"/>
            </a:pPr>
            <a:r>
              <a:rPr lang="en-US" sz="2400" dirty="0"/>
              <a:t>Daily Standup</a:t>
            </a:r>
          </a:p>
          <a:p>
            <a:pPr lvl="1">
              <a:buFontTx/>
              <a:buChar char="-"/>
            </a:pPr>
            <a:r>
              <a:rPr lang="en-US" sz="2400" dirty="0"/>
              <a:t>Demo</a:t>
            </a:r>
          </a:p>
          <a:p>
            <a:pPr lvl="1">
              <a:buFontTx/>
              <a:buChar char="-"/>
            </a:pPr>
            <a:r>
              <a:rPr lang="en-US" sz="2400" dirty="0"/>
              <a:t>Retrospective</a:t>
            </a:r>
          </a:p>
          <a:p>
            <a:pPr marL="274637" lvl="1" indent="0">
              <a:buNone/>
            </a:pPr>
            <a:r>
              <a:rPr lang="en-US" sz="2400" dirty="0"/>
              <a:t>Which ceremonies will your team adopt?</a:t>
            </a:r>
          </a:p>
        </p:txBody>
      </p:sp>
    </p:spTree>
    <p:extLst>
      <p:ext uri="{BB962C8B-B14F-4D97-AF65-F5344CB8AC3E}">
        <p14:creationId xmlns:p14="http://schemas.microsoft.com/office/powerpoint/2010/main" val="1806564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1196752"/>
            <a:ext cx="5715000" cy="512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Activity: Plan for Next Steps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 rot="21322405">
            <a:off x="3744661" y="1594249"/>
            <a:ext cx="4683381" cy="4549098"/>
          </a:xfrm>
        </p:spPr>
        <p:txBody>
          <a:bodyPr>
            <a:noAutofit/>
          </a:bodyPr>
          <a:lstStyle/>
          <a:p>
            <a:pPr marL="274637" lvl="1" indent="0">
              <a:buNone/>
            </a:pPr>
            <a:r>
              <a:rPr lang="en-US" sz="3600" dirty="0"/>
              <a:t>What do we need to do next? </a:t>
            </a:r>
          </a:p>
          <a:p>
            <a:pPr marL="617537" lvl="1" indent="-342900"/>
            <a:r>
              <a:rPr lang="en-US" sz="2400" dirty="0"/>
              <a:t>Use the WWWF Format (Who/What/When and Follow-up) to capture the plan for next steps</a:t>
            </a:r>
          </a:p>
        </p:txBody>
      </p:sp>
    </p:spTree>
    <p:extLst>
      <p:ext uri="{BB962C8B-B14F-4D97-AF65-F5344CB8AC3E}">
        <p14:creationId xmlns:p14="http://schemas.microsoft.com/office/powerpoint/2010/main" val="963266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BA206-BB2B-473B-A9D1-66F66820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Questions?  Check Out Our Customer Support Center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6076CA-84E1-483E-AA25-58C3474F1B74}"/>
              </a:ext>
            </a:extLst>
          </p:cNvPr>
          <p:cNvSpPr/>
          <p:nvPr/>
        </p:nvSpPr>
        <p:spPr>
          <a:xfrm>
            <a:off x="1347757" y="5041066"/>
            <a:ext cx="3680594" cy="101297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Role based guides, page by page tutorials, FAQ’s, downloadable resources and more!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3B8EBA-6B99-46FA-8497-07AD0BCC8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1" y="1117260"/>
            <a:ext cx="5128267" cy="3842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69F3B-B077-4FF3-B696-B792CD4FD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83" y="2060848"/>
            <a:ext cx="4952872" cy="40603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44EB6F-0F01-D749-BE03-DE7FA68030CD}"/>
              </a:ext>
            </a:extLst>
          </p:cNvPr>
          <p:cNvSpPr/>
          <p:nvPr/>
        </p:nvSpPr>
        <p:spPr>
          <a:xfrm>
            <a:off x="6471236" y="1412776"/>
            <a:ext cx="498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41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https://support.agilityhealthradar.com</a:t>
            </a:r>
          </a:p>
        </p:txBody>
      </p:sp>
    </p:spTree>
    <p:extLst>
      <p:ext uri="{BB962C8B-B14F-4D97-AF65-F5344CB8AC3E}">
        <p14:creationId xmlns:p14="http://schemas.microsoft.com/office/powerpoint/2010/main" val="110273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FB4CE0-0888-4E00-A1D8-D511BEF09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Me…</a:t>
            </a:r>
          </a:p>
        </p:txBody>
      </p:sp>
    </p:spTree>
    <p:extLst>
      <p:ext uri="{BB962C8B-B14F-4D97-AF65-F5344CB8AC3E}">
        <p14:creationId xmlns:p14="http://schemas.microsoft.com/office/powerpoint/2010/main" val="232065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anielacodreanu.com/wp-content/uploads/2013/09/This-is-For-You-Photo-by-splash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314" y="1455828"/>
            <a:ext cx="7920880" cy="4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About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77000"/>
            <a:ext cx="31496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Copyright© Agile Transformation Inc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96050"/>
            <a:ext cx="623888" cy="3286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F14A942-6753-4587-A2A4-5E1A1282EAD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07568" y="2458632"/>
            <a:ext cx="6336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charset="0"/>
              </a:rPr>
              <a:t>Name</a:t>
            </a:r>
          </a:p>
          <a:p>
            <a:pPr>
              <a:defRPr/>
            </a:pP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Arial" charset="0"/>
            </a:endParaRPr>
          </a:p>
          <a:p>
            <a:pPr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charset="0"/>
              </a:rPr>
              <a:t>Role</a:t>
            </a:r>
          </a:p>
          <a:p>
            <a:pPr>
              <a:defRPr/>
            </a:pP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Arial" charset="0"/>
            </a:endParaRPr>
          </a:p>
          <a:p>
            <a:pPr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charset="0"/>
              </a:rPr>
              <a:t>Something Fun/Interesting</a:t>
            </a:r>
          </a:p>
        </p:txBody>
      </p:sp>
    </p:spTree>
    <p:extLst>
      <p:ext uri="{BB962C8B-B14F-4D97-AF65-F5344CB8AC3E}">
        <p14:creationId xmlns:p14="http://schemas.microsoft.com/office/powerpoint/2010/main" val="190034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88936195"/>
              </p:ext>
            </p:extLst>
          </p:nvPr>
        </p:nvGraphicFramePr>
        <p:xfrm>
          <a:off x="1985298" y="1484784"/>
          <a:ext cx="82089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5322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E77D64-C35C-4972-8BAA-5A3CF97AC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0" y="1049376"/>
            <a:ext cx="5045620" cy="3129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9755" y="3985780"/>
            <a:ext cx="309634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can continuously improve our way of working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Moving Towards A Growth Mindset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3411" y="3985779"/>
            <a:ext cx="3096344" cy="646331"/>
          </a:xfrm>
          <a:prstGeom prst="rect">
            <a:avLst/>
          </a:prstGeom>
          <a:solidFill>
            <a:srgbClr val="D53731">
              <a:alpha val="38039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We’re doing the best we can and have no time for growth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7B0F302-72FF-754D-B7E1-3BFB726AE6F4}"/>
              </a:ext>
            </a:extLst>
          </p:cNvPr>
          <p:cNvSpPr>
            <a:spLocks/>
          </p:cNvSpPr>
          <p:nvPr/>
        </p:nvSpPr>
        <p:spPr>
          <a:xfrm>
            <a:off x="2693430" y="4725145"/>
            <a:ext cx="6792649" cy="165618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5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Retrospectives help a team adopt a Growth Mindset.</a:t>
            </a:r>
          </a:p>
          <a:p>
            <a:pPr marL="0" marR="0" lvl="0" indent="0" algn="ctr" defTabSz="34285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order to have a Growth Mindset, the team must make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and space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Intentional Growth.</a:t>
            </a:r>
          </a:p>
        </p:txBody>
      </p:sp>
    </p:spTree>
    <p:extLst>
      <p:ext uri="{BB962C8B-B14F-4D97-AF65-F5344CB8AC3E}">
        <p14:creationId xmlns:p14="http://schemas.microsoft.com/office/powerpoint/2010/main" val="132626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AgilityHealth® Continuous Improvement 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656" y="483961"/>
            <a:ext cx="7223760" cy="6529558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6173D21A-041E-4846-A2A8-17932131745B}"/>
              </a:ext>
            </a:extLst>
          </p:cNvPr>
          <p:cNvSpPr/>
          <p:nvPr/>
        </p:nvSpPr>
        <p:spPr>
          <a:xfrm>
            <a:off x="4295800" y="1144008"/>
            <a:ext cx="504056" cy="658425"/>
          </a:xfrm>
          <a:prstGeom prst="leftBrac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77224-DF45-3A4C-8DF1-641B13D35C4A}"/>
              </a:ext>
            </a:extLst>
          </p:cNvPr>
          <p:cNvSpPr txBox="1"/>
          <p:nvPr/>
        </p:nvSpPr>
        <p:spPr>
          <a:xfrm>
            <a:off x="2333784" y="1268760"/>
            <a:ext cx="1673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Org Leaders</a:t>
            </a:r>
          </a:p>
        </p:txBody>
      </p:sp>
      <p:sp>
        <p:nvSpPr>
          <p:cNvPr id="8" name="Google Shape;634;p20">
            <a:extLst>
              <a:ext uri="{FF2B5EF4-FFF2-40B4-BE49-F238E27FC236}">
                <a16:creationId xmlns:a16="http://schemas.microsoft.com/office/drawing/2014/main" id="{79A5DA6B-19B4-A846-A06E-3623C3E95CE9}"/>
              </a:ext>
            </a:extLst>
          </p:cNvPr>
          <p:cNvSpPr txBox="1"/>
          <p:nvPr/>
        </p:nvSpPr>
        <p:spPr>
          <a:xfrm>
            <a:off x="579783" y="4461500"/>
            <a:ext cx="2892287" cy="1415772"/>
          </a:xfrm>
          <a:prstGeom prst="rect">
            <a:avLst/>
          </a:prstGeom>
          <a:solidFill>
            <a:srgbClr val="9281BC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‘If you want to teams to align and achieve outcomes, you’ll need to hear their voice and remove obstacles.”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– Sally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Elatta</a:t>
            </a:r>
            <a:endParaRPr kumimoji="0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61366-BC33-B048-A7EF-F34AA289A373}"/>
              </a:ext>
            </a:extLst>
          </p:cNvPr>
          <p:cNvSpPr txBox="1"/>
          <p:nvPr/>
        </p:nvSpPr>
        <p:spPr>
          <a:xfrm>
            <a:off x="9878409" y="4739660"/>
            <a:ext cx="21942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5373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Teams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5373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Scrum Masters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5373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Product Owners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D53731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58ECE9-26CB-C646-B019-DDDE27771EF8}"/>
              </a:ext>
            </a:extLst>
          </p:cNvPr>
          <p:cNvCxnSpPr>
            <a:cxnSpLocks/>
          </p:cNvCxnSpPr>
          <p:nvPr/>
        </p:nvCxnSpPr>
        <p:spPr>
          <a:xfrm flipH="1" flipV="1">
            <a:off x="7335104" y="4365104"/>
            <a:ext cx="1929248" cy="804282"/>
          </a:xfrm>
          <a:prstGeom prst="straightConnector1">
            <a:avLst/>
          </a:prstGeom>
          <a:ln w="76200">
            <a:solidFill>
              <a:srgbClr val="D53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2178B3B-BD7A-6547-9177-739950BCC215}"/>
              </a:ext>
            </a:extLst>
          </p:cNvPr>
          <p:cNvSpPr/>
          <p:nvPr/>
        </p:nvSpPr>
        <p:spPr>
          <a:xfrm>
            <a:off x="2279576" y="1916832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Agile Coaches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Managers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0A85A7A1-779F-D341-84CE-CC14A5224AC3}"/>
              </a:ext>
            </a:extLst>
          </p:cNvPr>
          <p:cNvSpPr/>
          <p:nvPr/>
        </p:nvSpPr>
        <p:spPr>
          <a:xfrm>
            <a:off x="4295800" y="1978487"/>
            <a:ext cx="504056" cy="658425"/>
          </a:xfrm>
          <a:prstGeom prst="leftBrac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730EC146-801B-434F-A699-97CDBBD2155B}"/>
              </a:ext>
            </a:extLst>
          </p:cNvPr>
          <p:cNvSpPr/>
          <p:nvPr/>
        </p:nvSpPr>
        <p:spPr>
          <a:xfrm>
            <a:off x="9351328" y="4869160"/>
            <a:ext cx="504056" cy="864096"/>
          </a:xfrm>
          <a:prstGeom prst="leftBrace">
            <a:avLst/>
          </a:prstGeom>
          <a:noFill/>
          <a:ln w="38100">
            <a:solidFill>
              <a:srgbClr val="D537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76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Inspect &amp; Adapt Leads to Growth </a:t>
            </a:r>
          </a:p>
        </p:txBody>
      </p:sp>
      <p:sp>
        <p:nvSpPr>
          <p:cNvPr id="18" name="Curved Right Arrow 4">
            <a:extLst>
              <a:ext uri="{FF2B5EF4-FFF2-40B4-BE49-F238E27FC236}">
                <a16:creationId xmlns:a16="http://schemas.microsoft.com/office/drawing/2014/main" id="{F9C533AD-25AB-4D89-816B-F6426021532C}"/>
              </a:ext>
            </a:extLst>
          </p:cNvPr>
          <p:cNvSpPr/>
          <p:nvPr/>
        </p:nvSpPr>
        <p:spPr>
          <a:xfrm rot="16200000" flipH="1">
            <a:off x="5331029" y="826619"/>
            <a:ext cx="1371600" cy="3657600"/>
          </a:xfrm>
          <a:prstGeom prst="curvedRightArrow">
            <a:avLst/>
          </a:prstGeom>
          <a:gradFill rotWithShape="1">
            <a:gsLst>
              <a:gs pos="0">
                <a:srgbClr val="7030A0"/>
              </a:gs>
              <a:gs pos="56000">
                <a:srgbClr val="FFFFFF"/>
              </a:gs>
              <a:gs pos="100000">
                <a:srgbClr val="38B549"/>
              </a:gs>
            </a:gsLst>
            <a:lin ang="5400000" scaled="1"/>
          </a:gradFill>
          <a:ln w="6350" cap="flat" cmpd="sng" algn="ctr">
            <a:solidFill>
              <a:srgbClr val="38B54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rved Right Arrow 5">
            <a:extLst>
              <a:ext uri="{FF2B5EF4-FFF2-40B4-BE49-F238E27FC236}">
                <a16:creationId xmlns:a16="http://schemas.microsoft.com/office/drawing/2014/main" id="{B0C13D2D-0959-44CE-BFC0-950DF79E7A23}"/>
              </a:ext>
            </a:extLst>
          </p:cNvPr>
          <p:cNvSpPr/>
          <p:nvPr/>
        </p:nvSpPr>
        <p:spPr>
          <a:xfrm rot="16200000" flipV="1">
            <a:off x="5212831" y="2399310"/>
            <a:ext cx="1371600" cy="3657600"/>
          </a:xfrm>
          <a:prstGeom prst="curvedRightArrow">
            <a:avLst/>
          </a:prstGeom>
          <a:gradFill rotWithShape="1">
            <a:gsLst>
              <a:gs pos="0">
                <a:srgbClr val="840B55"/>
              </a:gs>
              <a:gs pos="56000">
                <a:srgbClr val="FFFFFF"/>
              </a:gs>
              <a:gs pos="100000">
                <a:srgbClr val="00AEEF">
                  <a:lumMod val="50000"/>
                </a:srgbClr>
              </a:gs>
            </a:gsLst>
            <a:lin ang="5400000" scaled="1"/>
          </a:gradFill>
          <a:ln w="6350" cap="flat" cmpd="sng" algn="ctr">
            <a:solidFill>
              <a:srgbClr val="00AEE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E1FF88-9D0C-473A-9520-16D1FF90B615}"/>
              </a:ext>
            </a:extLst>
          </p:cNvPr>
          <p:cNvSpPr txBox="1"/>
          <p:nvPr/>
        </p:nvSpPr>
        <p:spPr>
          <a:xfrm>
            <a:off x="5050098" y="2289119"/>
            <a:ext cx="17283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8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Inspect</a:t>
            </a:r>
          </a:p>
          <a:p>
            <a:pPr algn="ctr" defTabSz="3428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&amp; </a:t>
            </a:r>
          </a:p>
          <a:p>
            <a:pPr algn="ctr" defTabSz="3428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Adapt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8ECB3A-1799-47C7-AB65-8DDBD34E50F9}"/>
              </a:ext>
            </a:extLst>
          </p:cNvPr>
          <p:cNvGrpSpPr/>
          <p:nvPr/>
        </p:nvGrpSpPr>
        <p:grpSpPr>
          <a:xfrm>
            <a:off x="8073273" y="4727969"/>
            <a:ext cx="3857176" cy="1402948"/>
            <a:chOff x="8997751" y="4046176"/>
            <a:chExt cx="5142901" cy="18705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BF6088-51F6-4D72-9D0D-41B2739E6349}"/>
                </a:ext>
              </a:extLst>
            </p:cNvPr>
            <p:cNvSpPr txBox="1"/>
            <p:nvPr/>
          </p:nvSpPr>
          <p:spPr>
            <a:xfrm>
              <a:off x="11014204" y="4046176"/>
              <a:ext cx="3126448" cy="187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8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6D2346"/>
                  </a:solidFill>
                  <a:effectLst/>
                  <a:uLnTx/>
                  <a:uFillTx/>
                  <a:latin typeface="Calibri"/>
                </a:rPr>
                <a:t>Plan</a:t>
              </a:r>
            </a:p>
            <a:p>
              <a:pPr marL="0" marR="0" lvl="0" indent="0" algn="ctr" defTabSz="3428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  <a:t>Gain Consensus &amp;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  <a:t>Build Growth Plan</a:t>
              </a:r>
            </a:p>
            <a:p>
              <a:pPr marL="0" marR="0" lvl="0" indent="0" algn="ctr" defTabSz="3428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  <a:t> (for team &amp; leaders)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5ECA71-3175-4872-82A1-D992C6721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B1E3C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997751" y="4050165"/>
              <a:ext cx="1828800" cy="18288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F1F806-D99C-4EBF-905F-2CB379C8687F}"/>
              </a:ext>
            </a:extLst>
          </p:cNvPr>
          <p:cNvGrpSpPr/>
          <p:nvPr/>
        </p:nvGrpSpPr>
        <p:grpSpPr>
          <a:xfrm>
            <a:off x="8073273" y="1124744"/>
            <a:ext cx="3270572" cy="1371600"/>
            <a:chOff x="3690778" y="1179606"/>
            <a:chExt cx="4360761" cy="18288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86664A-EA97-4BD2-B06F-63FEA72F24BE}"/>
                </a:ext>
              </a:extLst>
            </p:cNvPr>
            <p:cNvSpPr/>
            <p:nvPr/>
          </p:nvSpPr>
          <p:spPr>
            <a:xfrm>
              <a:off x="5618309" y="1463406"/>
              <a:ext cx="2433230" cy="137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33450" fontAlgn="auto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defRPr/>
              </a:pPr>
              <a:r>
                <a:rPr lang="en-US" sz="2700" dirty="0">
                  <a:solidFill>
                    <a:srgbClr val="38B549"/>
                  </a:solidFill>
                  <a:latin typeface="Calibri"/>
                </a:rPr>
                <a:t>Understand</a:t>
              </a:r>
            </a:p>
            <a:p>
              <a:pPr algn="ctr" defTabSz="9334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800" dirty="0">
                  <a:solidFill>
                    <a:srgbClr val="58595B"/>
                  </a:solidFill>
                  <a:latin typeface="Calibri"/>
                </a:rPr>
                <a:t>Analyze Radar, </a:t>
              </a:r>
              <a:br>
                <a:rPr lang="en-US" sz="1800" dirty="0">
                  <a:solidFill>
                    <a:srgbClr val="58595B"/>
                  </a:solidFill>
                  <a:latin typeface="Calibri"/>
                </a:rPr>
              </a:br>
              <a:r>
                <a:rPr lang="en-US" sz="1800" dirty="0">
                  <a:solidFill>
                    <a:srgbClr val="58595B"/>
                  </a:solidFill>
                  <a:latin typeface="Calibri"/>
                </a:rPr>
                <a:t>Gain Insights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5555944-123B-48D0-91E5-8B5A934C8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0778" y="1179606"/>
              <a:ext cx="1836516" cy="18288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1521CD-6C2F-4820-819D-4B884902D9CC}"/>
              </a:ext>
            </a:extLst>
          </p:cNvPr>
          <p:cNvGrpSpPr/>
          <p:nvPr/>
        </p:nvGrpSpPr>
        <p:grpSpPr>
          <a:xfrm>
            <a:off x="573877" y="1198866"/>
            <a:ext cx="3355214" cy="1491149"/>
            <a:chOff x="5544104" y="1010714"/>
            <a:chExt cx="4473619" cy="19881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885563A-DBFB-4A76-8431-607E04A6A89B}"/>
                </a:ext>
              </a:extLst>
            </p:cNvPr>
            <p:cNvSpPr/>
            <p:nvPr/>
          </p:nvSpPr>
          <p:spPr>
            <a:xfrm>
              <a:off x="5544104" y="1294514"/>
              <a:ext cx="2494347" cy="1704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644CA0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Measure</a:t>
              </a:r>
            </a:p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  <a:t>Collect Team Health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  <a:t> &amp; Maturity Data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EE6F3D5-0928-4922-8C85-4D49BE79EB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644CA0">
                  <a:tint val="45000"/>
                  <a:satMod val="400000"/>
                </a:srgbClr>
              </a:duotone>
            </a:blip>
            <a:srcRect/>
            <a:stretch/>
          </p:blipFill>
          <p:spPr>
            <a:xfrm>
              <a:off x="8188923" y="1010714"/>
              <a:ext cx="1828800" cy="18288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1EE07FB-9429-4ED1-AD34-FB7A25C086DF}"/>
              </a:ext>
            </a:extLst>
          </p:cNvPr>
          <p:cNvGrpSpPr/>
          <p:nvPr/>
        </p:nvGrpSpPr>
        <p:grpSpPr>
          <a:xfrm>
            <a:off x="335601" y="4743643"/>
            <a:ext cx="3593490" cy="1371600"/>
            <a:chOff x="5095707" y="4642311"/>
            <a:chExt cx="4791320" cy="18288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696321F-E1E7-45AC-BC43-A489A32E1F04}"/>
                </a:ext>
              </a:extLst>
            </p:cNvPr>
            <p:cNvSpPr/>
            <p:nvPr/>
          </p:nvSpPr>
          <p:spPr>
            <a:xfrm>
              <a:off x="5095707" y="4926111"/>
              <a:ext cx="2868693" cy="1372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00AEEF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Grow</a:t>
              </a:r>
            </a:p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  <a:t>Validate the Growth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  <a:t> &amp; Iterate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CC1DEBF-1F19-46FB-B0CD-5B46C1642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AEE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058227" y="4642311"/>
              <a:ext cx="18288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4065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ilityHealth Palette">
      <a:dk1>
        <a:srgbClr val="58595B"/>
      </a:dk1>
      <a:lt1>
        <a:srgbClr val="FFFFFF"/>
      </a:lt1>
      <a:dk2>
        <a:srgbClr val="58595B"/>
      </a:dk2>
      <a:lt2>
        <a:srgbClr val="F5F5F5"/>
      </a:lt2>
      <a:accent1>
        <a:srgbClr val="3AB64B"/>
      </a:accent1>
      <a:accent2>
        <a:srgbClr val="00AEEE"/>
      </a:accent2>
      <a:accent3>
        <a:srgbClr val="F7941C"/>
      </a:accent3>
      <a:accent4>
        <a:srgbClr val="EC207B"/>
      </a:accent4>
      <a:accent5>
        <a:srgbClr val="644CA0"/>
      </a:accent5>
      <a:accent6>
        <a:srgbClr val="F0BE28"/>
      </a:accent6>
      <a:hlink>
        <a:srgbClr val="00AEEF"/>
      </a:hlink>
      <a:folHlink>
        <a:srgbClr val="38B54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gilityHealth Palette">
      <a:dk1>
        <a:srgbClr val="58595B"/>
      </a:dk1>
      <a:lt1>
        <a:srgbClr val="FFFFFF"/>
      </a:lt1>
      <a:dk2>
        <a:srgbClr val="58595B"/>
      </a:dk2>
      <a:lt2>
        <a:srgbClr val="F5F5F5"/>
      </a:lt2>
      <a:accent1>
        <a:srgbClr val="3AB64B"/>
      </a:accent1>
      <a:accent2>
        <a:srgbClr val="00AEEE"/>
      </a:accent2>
      <a:accent3>
        <a:srgbClr val="F7941C"/>
      </a:accent3>
      <a:accent4>
        <a:srgbClr val="EC207B"/>
      </a:accent4>
      <a:accent5>
        <a:srgbClr val="644CA0"/>
      </a:accent5>
      <a:accent6>
        <a:srgbClr val="F0BE28"/>
      </a:accent6>
      <a:hlink>
        <a:srgbClr val="00AEEF"/>
      </a:hlink>
      <a:folHlink>
        <a:srgbClr val="38B54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_Templates_WideScreen_16-9">
  <a:themeElements>
    <a:clrScheme name="AgilityHealth Palette">
      <a:dk1>
        <a:srgbClr val="58595B"/>
      </a:dk1>
      <a:lt1>
        <a:srgbClr val="FFFFFF"/>
      </a:lt1>
      <a:dk2>
        <a:srgbClr val="58595B"/>
      </a:dk2>
      <a:lt2>
        <a:srgbClr val="F5F5F5"/>
      </a:lt2>
      <a:accent1>
        <a:srgbClr val="3AB64B"/>
      </a:accent1>
      <a:accent2>
        <a:srgbClr val="00AEEE"/>
      </a:accent2>
      <a:accent3>
        <a:srgbClr val="F7941C"/>
      </a:accent3>
      <a:accent4>
        <a:srgbClr val="EC207B"/>
      </a:accent4>
      <a:accent5>
        <a:srgbClr val="644CA0"/>
      </a:accent5>
      <a:accent6>
        <a:srgbClr val="F0BE28"/>
      </a:accent6>
      <a:hlink>
        <a:srgbClr val="00AEEF"/>
      </a:hlink>
      <a:folHlink>
        <a:srgbClr val="38B54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172940</TotalTime>
  <Words>1116</Words>
  <Application>Microsoft Macintosh PowerPoint</Application>
  <PresentationFormat>Widescreen</PresentationFormat>
  <Paragraphs>176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Arial Unicode MS</vt:lpstr>
      <vt:lpstr>MS Gothic</vt:lpstr>
      <vt:lpstr>ＭＳ Ｐゴシック</vt:lpstr>
      <vt:lpstr>AR CENA</vt:lpstr>
      <vt:lpstr>Arial</vt:lpstr>
      <vt:lpstr>Calibri</vt:lpstr>
      <vt:lpstr>Calibri Light</vt:lpstr>
      <vt:lpstr>Calibri Regular</vt:lpstr>
      <vt:lpstr>Comic Sans MS</vt:lpstr>
      <vt:lpstr>Myriad Pro</vt:lpstr>
      <vt:lpstr>Open Sans Light</vt:lpstr>
      <vt:lpstr>PT Sans</vt:lpstr>
      <vt:lpstr>Times New Roman</vt:lpstr>
      <vt:lpstr>Wingdings</vt:lpstr>
      <vt:lpstr>Office Theme</vt:lpstr>
      <vt:lpstr>1_Office Theme</vt:lpstr>
      <vt:lpstr>Slide_Templates_WideScreen_16-9</vt:lpstr>
      <vt:lpstr>Continuous Improvement Readout and Planning Session for Leaders FACILITATION TEMPLATE</vt:lpstr>
      <vt:lpstr>Organizing Tools</vt:lpstr>
      <vt:lpstr>Workshop Purpose &amp; Deliverables</vt:lpstr>
      <vt:lpstr>About Me…</vt:lpstr>
      <vt:lpstr>About YOU!</vt:lpstr>
      <vt:lpstr>Agenda</vt:lpstr>
      <vt:lpstr>Moving Towards A Growth Mindset</vt:lpstr>
      <vt:lpstr>AgilityHealth® Continuous Improvement Model</vt:lpstr>
      <vt:lpstr>Inspect &amp; Adapt Leads to Growth </vt:lpstr>
      <vt:lpstr>PowerPoint Presentation</vt:lpstr>
      <vt:lpstr>Multi-Team Analysis Teams &amp; Assessments Completed</vt:lpstr>
      <vt:lpstr>Multi-Team Analysis Rollup Radar &amp; Filtering</vt:lpstr>
      <vt:lpstr>Multi-Team Analysis Analytics Table</vt:lpstr>
      <vt:lpstr>Multi-Team Analysis Maturity</vt:lpstr>
      <vt:lpstr>Example: TeamHealth Insights: Maturity </vt:lpstr>
      <vt:lpstr>Example: Maturity Roadmap – Recommended Plan</vt:lpstr>
      <vt:lpstr>Multi-Team Analysis Quantitative Delivery Metrics</vt:lpstr>
      <vt:lpstr>Multi-Team Analysis Growth Journey</vt:lpstr>
      <vt:lpstr>Multi-Team Analysis OGI Themes</vt:lpstr>
      <vt:lpstr>PowerPoint Presentation</vt:lpstr>
      <vt:lpstr>Analyze Data and Share your Insights</vt:lpstr>
      <vt:lpstr>Activity: Radar Analysis</vt:lpstr>
      <vt:lpstr>What are the teams asking for? Analyze the OGIs</vt:lpstr>
      <vt:lpstr>Activity: What are the teams asking for? OGI Analysis</vt:lpstr>
      <vt:lpstr>PowerPoint Presentation</vt:lpstr>
      <vt:lpstr>Activity: Prioritize Top Issues</vt:lpstr>
      <vt:lpstr>Refining the Top Issues</vt:lpstr>
      <vt:lpstr>Activity: Refine the Top Issues</vt:lpstr>
      <vt:lpstr>Leadership Checkpoints</vt:lpstr>
      <vt:lpstr>Activity: Design your Agile Ceremonies</vt:lpstr>
      <vt:lpstr>Activity: Plan for Next Steps</vt:lpstr>
      <vt:lpstr>Questions?  Check Out Our Customer Support Center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Sally</dc:creator>
  <cp:keywords/>
  <dc:description/>
  <cp:lastModifiedBy>Hall, Bekah</cp:lastModifiedBy>
  <cp:revision>914</cp:revision>
  <cp:lastPrinted>2016-10-04T03:37:15Z</cp:lastPrinted>
  <dcterms:created xsi:type="dcterms:W3CDTF">2009-03-25T22:38:06Z</dcterms:created>
  <dcterms:modified xsi:type="dcterms:W3CDTF">2024-05-21T15:09:26Z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TC102413831033</vt:lpwstr>
  </property>
</Properties>
</file>